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16"/>
  </p:notesMasterIdLst>
  <p:sldIdLst>
    <p:sldId id="256" r:id="rId2"/>
    <p:sldId id="257" r:id="rId3"/>
    <p:sldId id="258" r:id="rId4"/>
    <p:sldId id="323" r:id="rId5"/>
    <p:sldId id="324" r:id="rId6"/>
    <p:sldId id="325" r:id="rId7"/>
    <p:sldId id="259" r:id="rId8"/>
    <p:sldId id="328" r:id="rId9"/>
    <p:sldId id="329" r:id="rId10"/>
    <p:sldId id="326" r:id="rId11"/>
    <p:sldId id="330" r:id="rId12"/>
    <p:sldId id="327" r:id="rId13"/>
    <p:sldId id="321" r:id="rId14"/>
    <p:sldId id="275" r:id="rId1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201"/>
    <p:restoredTop sz="94204"/>
  </p:normalViewPr>
  <p:slideViewPr>
    <p:cSldViewPr>
      <p:cViewPr varScale="1">
        <p:scale>
          <a:sx n="92" d="100"/>
          <a:sy n="92" d="100"/>
        </p:scale>
        <p:origin x="184" y="72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65581E94-4B36-EC8A-D057-F2448DBFA86C}"/>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6147" name="Rectangle 3">
            <a:extLst>
              <a:ext uri="{FF2B5EF4-FFF2-40B4-BE49-F238E27FC236}">
                <a16:creationId xmlns:a16="http://schemas.microsoft.com/office/drawing/2014/main" id="{4AD8A972-EF2F-1BF6-CCC6-3F48D155CC3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4340" name="Rectangle 4">
            <a:extLst>
              <a:ext uri="{FF2B5EF4-FFF2-40B4-BE49-F238E27FC236}">
                <a16:creationId xmlns:a16="http://schemas.microsoft.com/office/drawing/2014/main" id="{BEDB0820-4DD1-8387-4C2D-F844644D426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a:extLst>
              <a:ext uri="{FF2B5EF4-FFF2-40B4-BE49-F238E27FC236}">
                <a16:creationId xmlns:a16="http://schemas.microsoft.com/office/drawing/2014/main" id="{0C78F904-E74C-A32C-1811-B66272E1E9A4}"/>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a:extLst>
              <a:ext uri="{FF2B5EF4-FFF2-40B4-BE49-F238E27FC236}">
                <a16:creationId xmlns:a16="http://schemas.microsoft.com/office/drawing/2014/main" id="{84110FC6-4091-64CB-C6A0-64103D5BC52B}"/>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6151" name="Rectangle 7">
            <a:extLst>
              <a:ext uri="{FF2B5EF4-FFF2-40B4-BE49-F238E27FC236}">
                <a16:creationId xmlns:a16="http://schemas.microsoft.com/office/drawing/2014/main" id="{8F00301B-019F-8955-BDE6-AC0828585690}"/>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1B18FDE4-131F-3B43-9E1A-F73B86ECEC5B}"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EFCE016F-B7C9-E899-21AF-43DD34EE96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5DB35CD-53A2-5240-AFF2-6C2172F75341}" type="slidenum">
              <a:rPr lang="en-US" altLang="en-US" sz="1200"/>
              <a:pPr/>
              <a:t>1</a:t>
            </a:fld>
            <a:endParaRPr lang="en-US" altLang="en-US" sz="1200"/>
          </a:p>
        </p:txBody>
      </p:sp>
      <p:sp>
        <p:nvSpPr>
          <p:cNvPr id="16387" name="Rectangle 2">
            <a:extLst>
              <a:ext uri="{FF2B5EF4-FFF2-40B4-BE49-F238E27FC236}">
                <a16:creationId xmlns:a16="http://schemas.microsoft.com/office/drawing/2014/main" id="{1E72BBD0-F835-2334-9514-7B7CB00C5141}"/>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C0713CF9-F0E1-9105-6839-1EEB61D2BB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34D08367-060E-33AB-C266-C6601F49F7A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A260F35-34A4-8341-B8B7-50974E9E1048}" type="slidenum">
              <a:rPr lang="en-US" altLang="en-US" sz="1200"/>
              <a:pPr/>
              <a:t>2</a:t>
            </a:fld>
            <a:endParaRPr lang="en-US" altLang="en-US" sz="1200"/>
          </a:p>
        </p:txBody>
      </p:sp>
      <p:sp>
        <p:nvSpPr>
          <p:cNvPr id="20483" name="Rectangle 2">
            <a:extLst>
              <a:ext uri="{FF2B5EF4-FFF2-40B4-BE49-F238E27FC236}">
                <a16:creationId xmlns:a16="http://schemas.microsoft.com/office/drawing/2014/main" id="{1D0ABA42-CCD9-301D-4AAD-7796CD6B12F5}"/>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863E10DE-4210-BAE6-9BDB-557C761D13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Definitions Dirac-Shuster Konig Lemma, Erdos, finite number of embeddings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E2A89F61-EABE-E7E6-3E21-E10316AA07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E95FCAA-7D4D-6848-BADB-5F8C969D70D7}" type="slidenum">
              <a:rPr lang="en-US" altLang="en-US" sz="1200"/>
              <a:pPr/>
              <a:t>3</a:t>
            </a:fld>
            <a:endParaRPr lang="en-US" altLang="en-US" sz="1200"/>
          </a:p>
        </p:txBody>
      </p:sp>
      <p:sp>
        <p:nvSpPr>
          <p:cNvPr id="22531" name="Rectangle 2">
            <a:extLst>
              <a:ext uri="{FF2B5EF4-FFF2-40B4-BE49-F238E27FC236}">
                <a16:creationId xmlns:a16="http://schemas.microsoft.com/office/drawing/2014/main" id="{E8FBD387-EE49-843A-B9B6-2F6FA2B0FB8D}"/>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88DC435F-D51A-B043-09E8-1C8DDAC3D9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Surface generalization of 1977 open,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BFE8C-7468-D339-5F2E-A9C6F3DE1337}"/>
            </a:ext>
          </a:extLst>
        </p:cNvPr>
        <p:cNvGrpSpPr/>
        <p:nvPr/>
      </p:nvGrpSpPr>
      <p:grpSpPr>
        <a:xfrm>
          <a:off x="0" y="0"/>
          <a:ext cx="0" cy="0"/>
          <a:chOff x="0" y="0"/>
          <a:chExt cx="0" cy="0"/>
        </a:xfrm>
      </p:grpSpPr>
      <p:sp>
        <p:nvSpPr>
          <p:cNvPr id="22530" name="Rectangle 7">
            <a:extLst>
              <a:ext uri="{FF2B5EF4-FFF2-40B4-BE49-F238E27FC236}">
                <a16:creationId xmlns:a16="http://schemas.microsoft.com/office/drawing/2014/main" id="{EE376D7F-9209-2100-2591-53F34DE563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E95FCAA-7D4D-6848-BADB-5F8C969D70D7}" type="slidenum">
              <a:rPr lang="en-US" altLang="en-US" sz="1200"/>
              <a:pPr/>
              <a:t>4</a:t>
            </a:fld>
            <a:endParaRPr lang="en-US" altLang="en-US" sz="1200"/>
          </a:p>
        </p:txBody>
      </p:sp>
      <p:sp>
        <p:nvSpPr>
          <p:cNvPr id="22531" name="Rectangle 2">
            <a:extLst>
              <a:ext uri="{FF2B5EF4-FFF2-40B4-BE49-F238E27FC236}">
                <a16:creationId xmlns:a16="http://schemas.microsoft.com/office/drawing/2014/main" id="{0983160D-462F-2BF5-CBAF-E13204400B8F}"/>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14D3801B-CE00-2B8B-A3FA-7D64E95C7F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11662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81215-D0BD-5F2F-E6A1-15B21CE205C0}"/>
            </a:ext>
          </a:extLst>
        </p:cNvPr>
        <p:cNvGrpSpPr/>
        <p:nvPr/>
      </p:nvGrpSpPr>
      <p:grpSpPr>
        <a:xfrm>
          <a:off x="0" y="0"/>
          <a:ext cx="0" cy="0"/>
          <a:chOff x="0" y="0"/>
          <a:chExt cx="0" cy="0"/>
        </a:xfrm>
      </p:grpSpPr>
      <p:sp>
        <p:nvSpPr>
          <p:cNvPr id="20482" name="Rectangle 7">
            <a:extLst>
              <a:ext uri="{FF2B5EF4-FFF2-40B4-BE49-F238E27FC236}">
                <a16:creationId xmlns:a16="http://schemas.microsoft.com/office/drawing/2014/main" id="{61375220-AFAC-6029-5AB9-8C29707D19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A260F35-34A4-8341-B8B7-50974E9E1048}" type="slidenum">
              <a:rPr lang="en-US" altLang="en-US" sz="1200"/>
              <a:pPr/>
              <a:t>5</a:t>
            </a:fld>
            <a:endParaRPr lang="en-US" altLang="en-US" sz="1200"/>
          </a:p>
        </p:txBody>
      </p:sp>
      <p:sp>
        <p:nvSpPr>
          <p:cNvPr id="20483" name="Rectangle 2">
            <a:extLst>
              <a:ext uri="{FF2B5EF4-FFF2-40B4-BE49-F238E27FC236}">
                <a16:creationId xmlns:a16="http://schemas.microsoft.com/office/drawing/2014/main" id="{1D1440F1-6493-BE0C-FDC6-BD17585859C0}"/>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2E03F8CE-CF6C-24EC-8A7F-5D5D352BCD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Definitions, Boza takes for granted Chartrand-Harary for countable graphs</a:t>
            </a:r>
          </a:p>
        </p:txBody>
      </p:sp>
    </p:spTree>
    <p:extLst>
      <p:ext uri="{BB962C8B-B14F-4D97-AF65-F5344CB8AC3E}">
        <p14:creationId xmlns:p14="http://schemas.microsoft.com/office/powerpoint/2010/main" val="1879350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A12C5-2645-4B70-DF3A-84D82BA6D36A}"/>
            </a:ext>
          </a:extLst>
        </p:cNvPr>
        <p:cNvGrpSpPr/>
        <p:nvPr/>
      </p:nvGrpSpPr>
      <p:grpSpPr>
        <a:xfrm>
          <a:off x="0" y="0"/>
          <a:ext cx="0" cy="0"/>
          <a:chOff x="0" y="0"/>
          <a:chExt cx="0" cy="0"/>
        </a:xfrm>
      </p:grpSpPr>
      <p:sp>
        <p:nvSpPr>
          <p:cNvPr id="20482" name="Rectangle 7">
            <a:extLst>
              <a:ext uri="{FF2B5EF4-FFF2-40B4-BE49-F238E27FC236}">
                <a16:creationId xmlns:a16="http://schemas.microsoft.com/office/drawing/2014/main" id="{3A614135-6CEA-40C0-0F21-A707EC64C9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A260F35-34A4-8341-B8B7-50974E9E1048}" type="slidenum">
              <a:rPr lang="en-US" altLang="en-US" sz="1200"/>
              <a:pPr/>
              <a:t>6</a:t>
            </a:fld>
            <a:endParaRPr lang="en-US" altLang="en-US" sz="1200"/>
          </a:p>
        </p:txBody>
      </p:sp>
      <p:sp>
        <p:nvSpPr>
          <p:cNvPr id="20483" name="Rectangle 2">
            <a:extLst>
              <a:ext uri="{FF2B5EF4-FFF2-40B4-BE49-F238E27FC236}">
                <a16:creationId xmlns:a16="http://schemas.microsoft.com/office/drawing/2014/main" id="{03DBB47E-E7EA-5743-327C-CABBC8AF2504}"/>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0CBF29CA-B0F1-9471-2EED-CA5A834115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Definitions Gail Atneosen, k-page drawing is not minor closed for k&gt;1</a:t>
            </a:r>
          </a:p>
        </p:txBody>
      </p:sp>
    </p:spTree>
    <p:extLst>
      <p:ext uri="{BB962C8B-B14F-4D97-AF65-F5344CB8AC3E}">
        <p14:creationId xmlns:p14="http://schemas.microsoft.com/office/powerpoint/2010/main" val="3741073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8DC2663E-0FE1-727D-0803-21774F8888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050EC17-FF0C-9A49-BA57-68FBC83C31D0}" type="slidenum">
              <a:rPr lang="en-US" altLang="en-US" sz="1200"/>
              <a:pPr/>
              <a:t>7</a:t>
            </a:fld>
            <a:endParaRPr lang="en-US" altLang="en-US" sz="1200"/>
          </a:p>
        </p:txBody>
      </p:sp>
      <p:sp>
        <p:nvSpPr>
          <p:cNvPr id="24579" name="Rectangle 2">
            <a:extLst>
              <a:ext uri="{FF2B5EF4-FFF2-40B4-BE49-F238E27FC236}">
                <a16:creationId xmlns:a16="http://schemas.microsoft.com/office/drawing/2014/main" id="{149EA796-ABBC-6B21-EAF9-C3A482FDAF45}"/>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FF3220C5-6DBE-E8EB-4A67-C4720FB696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Augmentation, torus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BCD3B-7851-813A-C398-02A9C708AB8E}"/>
            </a:ext>
          </a:extLst>
        </p:cNvPr>
        <p:cNvGrpSpPr/>
        <p:nvPr/>
      </p:nvGrpSpPr>
      <p:grpSpPr>
        <a:xfrm>
          <a:off x="0" y="0"/>
          <a:ext cx="0" cy="0"/>
          <a:chOff x="0" y="0"/>
          <a:chExt cx="0" cy="0"/>
        </a:xfrm>
      </p:grpSpPr>
      <p:sp>
        <p:nvSpPr>
          <p:cNvPr id="24578" name="Rectangle 7">
            <a:extLst>
              <a:ext uri="{FF2B5EF4-FFF2-40B4-BE49-F238E27FC236}">
                <a16:creationId xmlns:a16="http://schemas.microsoft.com/office/drawing/2014/main" id="{BB471544-D0BF-DC9E-5E82-B873450637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050EC17-FF0C-9A49-BA57-68FBC83C31D0}" type="slidenum">
              <a:rPr lang="en-US" altLang="en-US" sz="1200"/>
              <a:pPr/>
              <a:t>8</a:t>
            </a:fld>
            <a:endParaRPr lang="en-US" altLang="en-US" sz="1200"/>
          </a:p>
        </p:txBody>
      </p:sp>
      <p:sp>
        <p:nvSpPr>
          <p:cNvPr id="24579" name="Rectangle 2">
            <a:extLst>
              <a:ext uri="{FF2B5EF4-FFF2-40B4-BE49-F238E27FC236}">
                <a16:creationId xmlns:a16="http://schemas.microsoft.com/office/drawing/2014/main" id="{74A447E1-6E16-8DE6-3C09-A7CC61C7EB6F}"/>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B8CB360C-283D-C24E-CFB8-D24663EB18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45268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B3BD5-0CC2-CE05-91F4-8F5AD149389B}"/>
            </a:ext>
          </a:extLst>
        </p:cNvPr>
        <p:cNvGrpSpPr/>
        <p:nvPr/>
      </p:nvGrpSpPr>
      <p:grpSpPr>
        <a:xfrm>
          <a:off x="0" y="0"/>
          <a:ext cx="0" cy="0"/>
          <a:chOff x="0" y="0"/>
          <a:chExt cx="0" cy="0"/>
        </a:xfrm>
      </p:grpSpPr>
      <p:sp>
        <p:nvSpPr>
          <p:cNvPr id="24578" name="Rectangle 7">
            <a:extLst>
              <a:ext uri="{FF2B5EF4-FFF2-40B4-BE49-F238E27FC236}">
                <a16:creationId xmlns:a16="http://schemas.microsoft.com/office/drawing/2014/main" id="{CA4A1314-3584-A07F-CECA-602B3912D4E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050EC17-FF0C-9A49-BA57-68FBC83C31D0}" type="slidenum">
              <a:rPr lang="en-US" altLang="en-US" sz="1200"/>
              <a:pPr/>
              <a:t>9</a:t>
            </a:fld>
            <a:endParaRPr lang="en-US" altLang="en-US" sz="1200"/>
          </a:p>
        </p:txBody>
      </p:sp>
      <p:sp>
        <p:nvSpPr>
          <p:cNvPr id="24579" name="Rectangle 2">
            <a:extLst>
              <a:ext uri="{FF2B5EF4-FFF2-40B4-BE49-F238E27FC236}">
                <a16:creationId xmlns:a16="http://schemas.microsoft.com/office/drawing/2014/main" id="{09EEFF8C-17FB-52F9-84F7-0BDF990DF01B}"/>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3E32ABF4-BF59-B892-39EC-7E303ACBBA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99277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1ABAA-E5E3-9823-74F6-22AD800F42A4}"/>
            </a:ext>
          </a:extLst>
        </p:cNvPr>
        <p:cNvGrpSpPr/>
        <p:nvPr/>
      </p:nvGrpSpPr>
      <p:grpSpPr>
        <a:xfrm>
          <a:off x="0" y="0"/>
          <a:ext cx="0" cy="0"/>
          <a:chOff x="0" y="0"/>
          <a:chExt cx="0" cy="0"/>
        </a:xfrm>
      </p:grpSpPr>
      <p:sp>
        <p:nvSpPr>
          <p:cNvPr id="24578" name="Rectangle 7">
            <a:extLst>
              <a:ext uri="{FF2B5EF4-FFF2-40B4-BE49-F238E27FC236}">
                <a16:creationId xmlns:a16="http://schemas.microsoft.com/office/drawing/2014/main" id="{D6B1E5A0-216A-BFF0-58AF-793C4AF9CC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050EC17-FF0C-9A49-BA57-68FBC83C31D0}" type="slidenum">
              <a:rPr lang="en-US" altLang="en-US" sz="1200"/>
              <a:pPr/>
              <a:t>10</a:t>
            </a:fld>
            <a:endParaRPr lang="en-US" altLang="en-US" sz="1200"/>
          </a:p>
        </p:txBody>
      </p:sp>
      <p:sp>
        <p:nvSpPr>
          <p:cNvPr id="24579" name="Rectangle 2">
            <a:extLst>
              <a:ext uri="{FF2B5EF4-FFF2-40B4-BE49-F238E27FC236}">
                <a16:creationId xmlns:a16="http://schemas.microsoft.com/office/drawing/2014/main" id="{2BC17603-1A11-A323-8F31-FDB62481A22A}"/>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C5FBBAE5-1EA1-6FA1-F61D-BCF81F0ED6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87778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27AF4-5398-EBED-D8B6-809CFD0D3BFF}"/>
            </a:ext>
          </a:extLst>
        </p:cNvPr>
        <p:cNvGrpSpPr/>
        <p:nvPr/>
      </p:nvGrpSpPr>
      <p:grpSpPr>
        <a:xfrm>
          <a:off x="0" y="0"/>
          <a:ext cx="0" cy="0"/>
          <a:chOff x="0" y="0"/>
          <a:chExt cx="0" cy="0"/>
        </a:xfrm>
      </p:grpSpPr>
      <p:sp>
        <p:nvSpPr>
          <p:cNvPr id="24578" name="Rectangle 7">
            <a:extLst>
              <a:ext uri="{FF2B5EF4-FFF2-40B4-BE49-F238E27FC236}">
                <a16:creationId xmlns:a16="http://schemas.microsoft.com/office/drawing/2014/main" id="{E9CC5539-349A-15B4-BFF5-5F00E9CB02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050EC17-FF0C-9A49-BA57-68FBC83C31D0}" type="slidenum">
              <a:rPr lang="en-US" altLang="en-US" sz="1200"/>
              <a:pPr/>
              <a:t>11</a:t>
            </a:fld>
            <a:endParaRPr lang="en-US" altLang="en-US" sz="1200"/>
          </a:p>
        </p:txBody>
      </p:sp>
      <p:sp>
        <p:nvSpPr>
          <p:cNvPr id="24579" name="Rectangle 2">
            <a:extLst>
              <a:ext uri="{FF2B5EF4-FFF2-40B4-BE49-F238E27FC236}">
                <a16:creationId xmlns:a16="http://schemas.microsoft.com/office/drawing/2014/main" id="{47E5D5E5-3783-F2CB-F9C9-F03919264C93}"/>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E07A33E3-1FCF-F0A7-7E34-FB30A21135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44232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C86F5-2483-523C-9322-B91CDF5414C9}"/>
            </a:ext>
          </a:extLst>
        </p:cNvPr>
        <p:cNvGrpSpPr/>
        <p:nvPr/>
      </p:nvGrpSpPr>
      <p:grpSpPr>
        <a:xfrm>
          <a:off x="0" y="0"/>
          <a:ext cx="0" cy="0"/>
          <a:chOff x="0" y="0"/>
          <a:chExt cx="0" cy="0"/>
        </a:xfrm>
      </p:grpSpPr>
      <p:sp>
        <p:nvSpPr>
          <p:cNvPr id="24578" name="Rectangle 7">
            <a:extLst>
              <a:ext uri="{FF2B5EF4-FFF2-40B4-BE49-F238E27FC236}">
                <a16:creationId xmlns:a16="http://schemas.microsoft.com/office/drawing/2014/main" id="{8CCF8244-E8F3-9D93-F6BE-58AF8D7889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050EC17-FF0C-9A49-BA57-68FBC83C31D0}" type="slidenum">
              <a:rPr lang="en-US" altLang="en-US" sz="1200"/>
              <a:pPr/>
              <a:t>12</a:t>
            </a:fld>
            <a:endParaRPr lang="en-US" altLang="en-US" sz="1200"/>
          </a:p>
        </p:txBody>
      </p:sp>
      <p:sp>
        <p:nvSpPr>
          <p:cNvPr id="24579" name="Rectangle 2">
            <a:extLst>
              <a:ext uri="{FF2B5EF4-FFF2-40B4-BE49-F238E27FC236}">
                <a16:creationId xmlns:a16="http://schemas.microsoft.com/office/drawing/2014/main" id="{F2DFAAB4-C94E-6906-F230-63AC6AA1875C}"/>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B172CB81-03A0-F485-9559-DD635C9300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83990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6739C-0DBD-847E-B25D-AAC5DE26AA75}"/>
            </a:ext>
          </a:extLst>
        </p:cNvPr>
        <p:cNvGrpSpPr/>
        <p:nvPr/>
      </p:nvGrpSpPr>
      <p:grpSpPr>
        <a:xfrm>
          <a:off x="0" y="0"/>
          <a:ext cx="0" cy="0"/>
          <a:chOff x="0" y="0"/>
          <a:chExt cx="0" cy="0"/>
        </a:xfrm>
      </p:grpSpPr>
      <p:sp>
        <p:nvSpPr>
          <p:cNvPr id="66562" name="Rectangle 7">
            <a:extLst>
              <a:ext uri="{FF2B5EF4-FFF2-40B4-BE49-F238E27FC236}">
                <a16:creationId xmlns:a16="http://schemas.microsoft.com/office/drawing/2014/main" id="{97216E80-8F71-FE1B-8A68-14D3F9ABAA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C19A697-4C70-514D-97CF-72247A369FBA}" type="slidenum">
              <a:rPr lang="en-US" altLang="en-US" sz="1200"/>
              <a:pPr/>
              <a:t>13</a:t>
            </a:fld>
            <a:endParaRPr lang="en-US" altLang="en-US" sz="1200"/>
          </a:p>
        </p:txBody>
      </p:sp>
      <p:sp>
        <p:nvSpPr>
          <p:cNvPr id="66563" name="Rectangle 2">
            <a:extLst>
              <a:ext uri="{FF2B5EF4-FFF2-40B4-BE49-F238E27FC236}">
                <a16:creationId xmlns:a16="http://schemas.microsoft.com/office/drawing/2014/main" id="{91E6C8BC-6EDF-7C31-EDF5-9B282E5FC075}"/>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91EF06F7-B4FC-38C8-E6F7-BEF2C48EE9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Next to last: fixed t for a larder range!</a:t>
            </a:r>
          </a:p>
        </p:txBody>
      </p:sp>
    </p:spTree>
    <p:extLst>
      <p:ext uri="{BB962C8B-B14F-4D97-AF65-F5344CB8AC3E}">
        <p14:creationId xmlns:p14="http://schemas.microsoft.com/office/powerpoint/2010/main" val="3034268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D2459421-3556-001A-AAAA-975BEF89BE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1816C55-9FF5-5E4F-A184-8FDC2A7BA9A8}" type="slidenum">
              <a:rPr lang="en-US" altLang="en-US" sz="1200"/>
              <a:pPr/>
              <a:t>14</a:t>
            </a:fld>
            <a:endParaRPr lang="en-US" altLang="en-US" sz="1200"/>
          </a:p>
        </p:txBody>
      </p:sp>
      <p:sp>
        <p:nvSpPr>
          <p:cNvPr id="82947" name="Rectangle 2">
            <a:extLst>
              <a:ext uri="{FF2B5EF4-FFF2-40B4-BE49-F238E27FC236}">
                <a16:creationId xmlns:a16="http://schemas.microsoft.com/office/drawing/2014/main" id="{7342F77D-C88A-5CC8-12AC-BDD88BB880FB}"/>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C493083B-967D-085B-14AE-514B178E0D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D0110B97-9E33-0DFE-973E-B237CA7C0212}"/>
              </a:ext>
            </a:extLst>
          </p:cNvPr>
          <p:cNvGrpSpPr>
            <a:grpSpLocks/>
          </p:cNvGrpSpPr>
          <p:nvPr/>
        </p:nvGrpSpPr>
        <p:grpSpPr bwMode="auto">
          <a:xfrm>
            <a:off x="-3175" y="2438400"/>
            <a:ext cx="9147175" cy="1063625"/>
            <a:chOff x="-2" y="1536"/>
            <a:chExt cx="5762" cy="670"/>
          </a:xfrm>
        </p:grpSpPr>
        <p:grpSp>
          <p:nvGrpSpPr>
            <p:cNvPr id="3" name="Group 3">
              <a:extLst>
                <a:ext uri="{FF2B5EF4-FFF2-40B4-BE49-F238E27FC236}">
                  <a16:creationId xmlns:a16="http://schemas.microsoft.com/office/drawing/2014/main" id="{716B84F4-A4F8-546F-AE28-D41E9F56BFE5}"/>
                </a:ext>
              </a:extLst>
            </p:cNvPr>
            <p:cNvGrpSpPr>
              <a:grpSpLocks/>
            </p:cNvGrpSpPr>
            <p:nvPr userDrawn="1"/>
          </p:nvGrpSpPr>
          <p:grpSpPr bwMode="auto">
            <a:xfrm flipH="1">
              <a:off x="-2" y="1562"/>
              <a:ext cx="5763" cy="647"/>
              <a:chOff x="-3" y="1562"/>
              <a:chExt cx="5763" cy="647"/>
            </a:xfrm>
          </p:grpSpPr>
          <p:sp>
            <p:nvSpPr>
              <p:cNvPr id="6" name="Freeform 4">
                <a:extLst>
                  <a:ext uri="{FF2B5EF4-FFF2-40B4-BE49-F238E27FC236}">
                    <a16:creationId xmlns:a16="http://schemas.microsoft.com/office/drawing/2014/main" id="{F1ED08CA-01E8-094B-8242-33A960648088}"/>
                  </a:ext>
                </a:extLst>
              </p:cNvPr>
              <p:cNvSpPr>
                <a:spLocks/>
              </p:cNvSpPr>
              <p:nvPr/>
            </p:nvSpPr>
            <p:spPr bwMode="ltGray">
              <a:xfrm rot="-5400000">
                <a:off x="2558" y="-993"/>
                <a:ext cx="624" cy="5745"/>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7" name="Freeform 5">
                <a:extLst>
                  <a:ext uri="{FF2B5EF4-FFF2-40B4-BE49-F238E27FC236}">
                    <a16:creationId xmlns:a16="http://schemas.microsoft.com/office/drawing/2014/main" id="{7B2CB41B-8F9C-283D-B668-E8C88781551B}"/>
                  </a:ext>
                </a:extLst>
              </p:cNvPr>
              <p:cNvSpPr>
                <a:spLocks/>
              </p:cNvSpPr>
              <p:nvPr/>
            </p:nvSpPr>
            <p:spPr bwMode="ltGray">
              <a:xfrm rot="-5400000">
                <a:off x="1322"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8" name="Freeform 6">
                <a:extLst>
                  <a:ext uri="{FF2B5EF4-FFF2-40B4-BE49-F238E27FC236}">
                    <a16:creationId xmlns:a16="http://schemas.microsoft.com/office/drawing/2014/main" id="{8CA801A7-35B6-6DBC-E4D9-8C5E243AE2BC}"/>
                  </a:ext>
                </a:extLst>
              </p:cNvPr>
              <p:cNvSpPr>
                <a:spLocks/>
              </p:cNvSpPr>
              <p:nvPr/>
            </p:nvSpPr>
            <p:spPr bwMode="ltGray">
              <a:xfrm rot="-5400000">
                <a:off x="982"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9" name="Freeform 7">
                <a:extLst>
                  <a:ext uri="{FF2B5EF4-FFF2-40B4-BE49-F238E27FC236}">
                    <a16:creationId xmlns:a16="http://schemas.microsoft.com/office/drawing/2014/main" id="{31C880A6-486E-57A0-D7C1-4A6DC7A76218}"/>
                  </a:ext>
                </a:extLst>
              </p:cNvPr>
              <p:cNvSpPr>
                <a:spLocks/>
              </p:cNvSpPr>
              <p:nvPr/>
            </p:nvSpPr>
            <p:spPr bwMode="ltGray">
              <a:xfrm rot="-5400000">
                <a:off x="-58" y="1762"/>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10" name="Freeform 8">
                <a:extLst>
                  <a:ext uri="{FF2B5EF4-FFF2-40B4-BE49-F238E27FC236}">
                    <a16:creationId xmlns:a16="http://schemas.microsoft.com/office/drawing/2014/main" id="{671A1CE1-7069-498F-F91C-94A5C5C33A2C}"/>
                  </a:ext>
                </a:extLst>
              </p:cNvPr>
              <p:cNvSpPr>
                <a:spLocks/>
              </p:cNvSpPr>
              <p:nvPr/>
            </p:nvSpPr>
            <p:spPr bwMode="ltGray">
              <a:xfrm rot="-5400000">
                <a:off x="664" y="1733"/>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11" name="Freeform 9">
                <a:extLst>
                  <a:ext uri="{FF2B5EF4-FFF2-40B4-BE49-F238E27FC236}">
                    <a16:creationId xmlns:a16="http://schemas.microsoft.com/office/drawing/2014/main" id="{08F6ED08-4467-C640-DFD6-D823187B35DA}"/>
                  </a:ext>
                </a:extLst>
              </p:cNvPr>
              <p:cNvSpPr>
                <a:spLocks/>
              </p:cNvSpPr>
              <p:nvPr/>
            </p:nvSpPr>
            <p:spPr bwMode="ltGray">
              <a:xfrm rot="-5400000">
                <a:off x="442" y="1699"/>
                <a:ext cx="624" cy="362"/>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12" name="Freeform 10">
                <a:extLst>
                  <a:ext uri="{FF2B5EF4-FFF2-40B4-BE49-F238E27FC236}">
                    <a16:creationId xmlns:a16="http://schemas.microsoft.com/office/drawing/2014/main" id="{02E0F0A0-4E79-5E99-04AA-428F957F3C62}"/>
                  </a:ext>
                </a:extLst>
              </p:cNvPr>
              <p:cNvSpPr>
                <a:spLocks/>
              </p:cNvSpPr>
              <p:nvPr/>
            </p:nvSpPr>
            <p:spPr bwMode="ltGray">
              <a:xfrm rot="-5400000">
                <a:off x="154" y="1736"/>
                <a:ext cx="632" cy="315"/>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13" name="Freeform 11">
                <a:extLst>
                  <a:ext uri="{FF2B5EF4-FFF2-40B4-BE49-F238E27FC236}">
                    <a16:creationId xmlns:a16="http://schemas.microsoft.com/office/drawing/2014/main" id="{3DDF2BA6-5A6F-36F9-7BB2-B22F4DBA4ADF}"/>
                  </a:ext>
                </a:extLst>
              </p:cNvPr>
              <p:cNvSpPr>
                <a:spLocks/>
              </p:cNvSpPr>
              <p:nvPr/>
            </p:nvSpPr>
            <p:spPr bwMode="ltGray">
              <a:xfrm rot="-5400000">
                <a:off x="3202" y="1665"/>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14" name="Freeform 12">
                <a:extLst>
                  <a:ext uri="{FF2B5EF4-FFF2-40B4-BE49-F238E27FC236}">
                    <a16:creationId xmlns:a16="http://schemas.microsoft.com/office/drawing/2014/main" id="{059E7B63-924C-0217-E17E-A6B8625AB593}"/>
                  </a:ext>
                </a:extLst>
              </p:cNvPr>
              <p:cNvSpPr>
                <a:spLocks/>
              </p:cNvSpPr>
              <p:nvPr/>
            </p:nvSpPr>
            <p:spPr bwMode="ltGray">
              <a:xfrm rot="-5400000">
                <a:off x="2870" y="1664"/>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15" name="Freeform 13">
                <a:extLst>
                  <a:ext uri="{FF2B5EF4-FFF2-40B4-BE49-F238E27FC236}">
                    <a16:creationId xmlns:a16="http://schemas.microsoft.com/office/drawing/2014/main" id="{D6BC5CB9-0068-4DBC-EE61-9BCB68D4792A}"/>
                  </a:ext>
                </a:extLst>
              </p:cNvPr>
              <p:cNvSpPr>
                <a:spLocks/>
              </p:cNvSpPr>
              <p:nvPr/>
            </p:nvSpPr>
            <p:spPr bwMode="ltGray">
              <a:xfrm rot="-5400000">
                <a:off x="1828" y="175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16" name="Freeform 14">
                <a:extLst>
                  <a:ext uri="{FF2B5EF4-FFF2-40B4-BE49-F238E27FC236}">
                    <a16:creationId xmlns:a16="http://schemas.microsoft.com/office/drawing/2014/main" id="{FE5A0A95-1DCD-0DFD-14EA-4D182AAA2EF9}"/>
                  </a:ext>
                </a:extLst>
              </p:cNvPr>
              <p:cNvSpPr>
                <a:spLocks/>
              </p:cNvSpPr>
              <p:nvPr/>
            </p:nvSpPr>
            <p:spPr bwMode="ltGray">
              <a:xfrm rot="-5400000">
                <a:off x="2551" y="1728"/>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17" name="Freeform 15">
                <a:extLst>
                  <a:ext uri="{FF2B5EF4-FFF2-40B4-BE49-F238E27FC236}">
                    <a16:creationId xmlns:a16="http://schemas.microsoft.com/office/drawing/2014/main" id="{5777AB77-5A92-7E18-7D5A-54D58B47B415}"/>
                  </a:ext>
                </a:extLst>
              </p:cNvPr>
              <p:cNvSpPr>
                <a:spLocks/>
              </p:cNvSpPr>
              <p:nvPr/>
            </p:nvSpPr>
            <p:spPr bwMode="ltGray">
              <a:xfrm rot="-5400000">
                <a:off x="2328" y="1695"/>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18" name="Freeform 16">
                <a:extLst>
                  <a:ext uri="{FF2B5EF4-FFF2-40B4-BE49-F238E27FC236}">
                    <a16:creationId xmlns:a16="http://schemas.microsoft.com/office/drawing/2014/main" id="{F3E93970-89A1-640A-0B8E-61AC7BFAC329}"/>
                  </a:ext>
                </a:extLst>
              </p:cNvPr>
              <p:cNvSpPr>
                <a:spLocks/>
              </p:cNvSpPr>
              <p:nvPr/>
            </p:nvSpPr>
            <p:spPr bwMode="ltGray">
              <a:xfrm rot="-5400000">
                <a:off x="2043"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19" name="Freeform 17">
                <a:extLst>
                  <a:ext uri="{FF2B5EF4-FFF2-40B4-BE49-F238E27FC236}">
                    <a16:creationId xmlns:a16="http://schemas.microsoft.com/office/drawing/2014/main" id="{CCD12177-AA23-0442-FA24-4CCA1066C770}"/>
                  </a:ext>
                </a:extLst>
              </p:cNvPr>
              <p:cNvSpPr>
                <a:spLocks/>
              </p:cNvSpPr>
              <p:nvPr/>
            </p:nvSpPr>
            <p:spPr bwMode="ltGray">
              <a:xfrm rot="-5400000">
                <a:off x="4068"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20" name="Freeform 18">
                <a:extLst>
                  <a:ext uri="{FF2B5EF4-FFF2-40B4-BE49-F238E27FC236}">
                    <a16:creationId xmlns:a16="http://schemas.microsoft.com/office/drawing/2014/main" id="{63AC308A-8544-E448-9896-CE585CA0C275}"/>
                  </a:ext>
                </a:extLst>
              </p:cNvPr>
              <p:cNvSpPr>
                <a:spLocks/>
              </p:cNvSpPr>
              <p:nvPr/>
            </p:nvSpPr>
            <p:spPr bwMode="ltGray">
              <a:xfrm rot="-5400000">
                <a:off x="3736"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21" name="Freeform 19">
                <a:extLst>
                  <a:ext uri="{FF2B5EF4-FFF2-40B4-BE49-F238E27FC236}">
                    <a16:creationId xmlns:a16="http://schemas.microsoft.com/office/drawing/2014/main" id="{D656C210-9DCE-8AEB-04CF-30EE6D4FFCAA}"/>
                  </a:ext>
                </a:extLst>
              </p:cNvPr>
              <p:cNvSpPr>
                <a:spLocks/>
              </p:cNvSpPr>
              <p:nvPr/>
            </p:nvSpPr>
            <p:spPr bwMode="ltGray">
              <a:xfrm rot="-5400000">
                <a:off x="4574" y="1753"/>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22" name="Freeform 20">
                <a:extLst>
                  <a:ext uri="{FF2B5EF4-FFF2-40B4-BE49-F238E27FC236}">
                    <a16:creationId xmlns:a16="http://schemas.microsoft.com/office/drawing/2014/main" id="{0D52828A-AB73-F6EF-D97E-B44F591C9991}"/>
                  </a:ext>
                </a:extLst>
              </p:cNvPr>
              <p:cNvSpPr>
                <a:spLocks/>
              </p:cNvSpPr>
              <p:nvPr/>
            </p:nvSpPr>
            <p:spPr bwMode="ltGray">
              <a:xfrm>
                <a:off x="5469" y="1562"/>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23" name="Freeform 21">
                <a:extLst>
                  <a:ext uri="{FF2B5EF4-FFF2-40B4-BE49-F238E27FC236}">
                    <a16:creationId xmlns:a16="http://schemas.microsoft.com/office/drawing/2014/main" id="{535227FF-345A-1E55-B196-B6842E440B49}"/>
                  </a:ext>
                </a:extLst>
              </p:cNvPr>
              <p:cNvSpPr>
                <a:spLocks/>
              </p:cNvSpPr>
              <p:nvPr/>
            </p:nvSpPr>
            <p:spPr bwMode="ltGray">
              <a:xfrm rot="-5400000">
                <a:off x="5074" y="1695"/>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24" name="Freeform 22">
                <a:extLst>
                  <a:ext uri="{FF2B5EF4-FFF2-40B4-BE49-F238E27FC236}">
                    <a16:creationId xmlns:a16="http://schemas.microsoft.com/office/drawing/2014/main" id="{FA2819E4-731C-78C8-A462-701ED0E724EB}"/>
                  </a:ext>
                </a:extLst>
              </p:cNvPr>
              <p:cNvSpPr>
                <a:spLocks/>
              </p:cNvSpPr>
              <p:nvPr/>
            </p:nvSpPr>
            <p:spPr bwMode="ltGray">
              <a:xfrm rot="-5400000">
                <a:off x="4797"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grpSp>
        <p:sp>
          <p:nvSpPr>
            <p:cNvPr id="4" name="Freeform 23">
              <a:extLst>
                <a:ext uri="{FF2B5EF4-FFF2-40B4-BE49-F238E27FC236}">
                  <a16:creationId xmlns:a16="http://schemas.microsoft.com/office/drawing/2014/main" id="{F5F5BB7C-4A06-A6A6-CF5F-210DE28A40BE}"/>
                </a:ext>
              </a:extLst>
            </p:cNvPr>
            <p:cNvSpPr>
              <a:spLocks/>
            </p:cNvSpPr>
            <p:nvPr/>
          </p:nvSpPr>
          <p:spPr bwMode="ltGray">
            <a:xfrm flipH="1">
              <a:off x="-2" y="1536"/>
              <a:ext cx="5762"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chemeClr val="bg1">
                    <a:gamma/>
                    <a:shade val="46275"/>
                    <a:invGamma/>
                  </a:schemeClr>
                </a:gs>
              </a:gsLst>
              <a:lin ang="5400000" scaled="1"/>
            </a:gradFill>
            <a:ln w="9525" cap="flat">
              <a:noFill/>
              <a:prstDash val="solid"/>
              <a:miter lim="800000"/>
              <a:headEnd type="none" w="med" len="med"/>
              <a:tailEnd type="none" w="med" len="med"/>
            </a:ln>
            <a:effectLst/>
          </p:spPr>
          <p:txBody>
            <a:bodyPr wrap="none" anchor="ctr"/>
            <a:lstStyle/>
            <a:p>
              <a:pPr>
                <a:defRPr/>
              </a:pPr>
              <a:endParaRPr lang="en-US">
                <a:latin typeface="Arial" charset="0"/>
                <a:ea typeface="ＭＳ Ｐゴシック" charset="-128"/>
                <a:cs typeface="ＭＳ Ｐゴシック" charset="-128"/>
              </a:endParaRPr>
            </a:p>
          </p:txBody>
        </p:sp>
        <p:sp>
          <p:nvSpPr>
            <p:cNvPr id="5" name="Freeform 24">
              <a:extLst>
                <a:ext uri="{FF2B5EF4-FFF2-40B4-BE49-F238E27FC236}">
                  <a16:creationId xmlns:a16="http://schemas.microsoft.com/office/drawing/2014/main" id="{27959B58-4D22-730B-BF62-28D82A24B9B3}"/>
                </a:ext>
              </a:extLst>
            </p:cNvPr>
            <p:cNvSpPr>
              <a:spLocks/>
            </p:cNvSpPr>
            <p:nvPr/>
          </p:nvSpPr>
          <p:spPr bwMode="ltGray">
            <a:xfrm flipH="1">
              <a:off x="-2" y="2017"/>
              <a:ext cx="5761"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chemeClr val="bg1">
                    <a:gamma/>
                    <a:shade val="46275"/>
                    <a:invGamma/>
                  </a:schemeClr>
                </a:gs>
                <a:gs pos="100000">
                  <a:schemeClr val="bg1"/>
                </a:gs>
              </a:gsLst>
              <a:lin ang="5400000" scaled="1"/>
            </a:gradFill>
            <a:ln w="9525" cap="flat">
              <a:noFill/>
              <a:prstDash val="solid"/>
              <a:miter lim="800000"/>
              <a:headEnd/>
              <a:tailEnd/>
            </a:ln>
            <a:effectLst/>
          </p:spPr>
          <p:txBody>
            <a:bodyPr wrap="none" anchor="ctr"/>
            <a:lstStyle/>
            <a:p>
              <a:pPr>
                <a:defRPr/>
              </a:pPr>
              <a:endParaRPr lang="en-US">
                <a:latin typeface="Arial" charset="0"/>
                <a:ea typeface="ＭＳ Ｐゴシック" charset="-128"/>
                <a:cs typeface="ＭＳ Ｐゴシック" charset="-128"/>
              </a:endParaRPr>
            </a:p>
          </p:txBody>
        </p:sp>
      </p:grpSp>
      <p:sp>
        <p:nvSpPr>
          <p:cNvPr id="4121" name="Rectangle 25"/>
          <p:cNvSpPr>
            <a:spLocks noGrp="1" noChangeArrowheads="1"/>
          </p:cNvSpPr>
          <p:nvPr>
            <p:ph type="ctrTitle"/>
          </p:nvPr>
        </p:nvSpPr>
        <p:spPr>
          <a:xfrm>
            <a:off x="1173163" y="1371600"/>
            <a:ext cx="7772400" cy="1112838"/>
          </a:xfrm>
        </p:spPr>
        <p:txBody>
          <a:bodyPr/>
          <a:lstStyle>
            <a:lvl1pPr>
              <a:defRPr/>
            </a:lvl1pPr>
          </a:lstStyle>
          <a:p>
            <a:r>
              <a:rPr lang="en-US"/>
              <a:t>Click to edit Master title style</a:t>
            </a:r>
          </a:p>
        </p:txBody>
      </p:sp>
      <p:sp>
        <p:nvSpPr>
          <p:cNvPr id="4122" name="Rectangle 26"/>
          <p:cNvSpPr>
            <a:spLocks noGrp="1" noChangeArrowheads="1"/>
          </p:cNvSpPr>
          <p:nvPr>
            <p:ph type="subTitle" idx="1"/>
          </p:nvPr>
        </p:nvSpPr>
        <p:spPr>
          <a:xfrm>
            <a:off x="1166813" y="3886200"/>
            <a:ext cx="6400800" cy="1752600"/>
          </a:xfrm>
        </p:spPr>
        <p:txBody>
          <a:bodyPr/>
          <a:lstStyle>
            <a:lvl1pPr marL="0" indent="0">
              <a:buFont typeface="Wingdings" charset="2"/>
              <a:buNone/>
              <a:defRPr/>
            </a:lvl1pPr>
          </a:lstStyle>
          <a:p>
            <a:r>
              <a:rPr lang="en-US"/>
              <a:t>Click to edit Master subtitle style</a:t>
            </a:r>
          </a:p>
        </p:txBody>
      </p:sp>
      <p:sp>
        <p:nvSpPr>
          <p:cNvPr id="25" name="Rectangle 27">
            <a:extLst>
              <a:ext uri="{FF2B5EF4-FFF2-40B4-BE49-F238E27FC236}">
                <a16:creationId xmlns:a16="http://schemas.microsoft.com/office/drawing/2014/main" id="{6EAA4BD1-937B-A3C1-CFA6-1E2461A1E12C}"/>
              </a:ext>
            </a:extLst>
          </p:cNvPr>
          <p:cNvSpPr>
            <a:spLocks noGrp="1" noChangeArrowheads="1"/>
          </p:cNvSpPr>
          <p:nvPr>
            <p:ph type="dt" sz="half" idx="10"/>
          </p:nvPr>
        </p:nvSpPr>
        <p:spPr>
          <a:xfrm>
            <a:off x="1166813" y="6248400"/>
            <a:ext cx="1905000" cy="457200"/>
          </a:xfrm>
        </p:spPr>
        <p:txBody>
          <a:bodyPr/>
          <a:lstStyle>
            <a:lvl1pPr>
              <a:defRPr>
                <a:solidFill>
                  <a:srgbClr val="000000"/>
                </a:solidFill>
              </a:defRPr>
            </a:lvl1pPr>
          </a:lstStyle>
          <a:p>
            <a:pPr>
              <a:defRPr/>
            </a:pPr>
            <a:endParaRPr lang="en-US"/>
          </a:p>
        </p:txBody>
      </p:sp>
      <p:sp>
        <p:nvSpPr>
          <p:cNvPr id="26" name="Rectangle 28">
            <a:extLst>
              <a:ext uri="{FF2B5EF4-FFF2-40B4-BE49-F238E27FC236}">
                <a16:creationId xmlns:a16="http://schemas.microsoft.com/office/drawing/2014/main" id="{12F700E5-2BA2-367E-834B-AC2D7718B561}"/>
              </a:ext>
            </a:extLst>
          </p:cNvPr>
          <p:cNvSpPr>
            <a:spLocks noGrp="1" noChangeArrowheads="1"/>
          </p:cNvSpPr>
          <p:nvPr>
            <p:ph type="ftr" sz="quarter" idx="11"/>
          </p:nvPr>
        </p:nvSpPr>
        <p:spPr/>
        <p:txBody>
          <a:bodyPr/>
          <a:lstStyle>
            <a:lvl1pPr>
              <a:defRPr>
                <a:solidFill>
                  <a:srgbClr val="000000"/>
                </a:solidFill>
              </a:defRPr>
            </a:lvl1pPr>
          </a:lstStyle>
          <a:p>
            <a:pPr>
              <a:defRPr/>
            </a:pPr>
            <a:endParaRPr lang="en-US"/>
          </a:p>
        </p:txBody>
      </p:sp>
      <p:sp>
        <p:nvSpPr>
          <p:cNvPr id="27" name="Rectangle 29">
            <a:extLst>
              <a:ext uri="{FF2B5EF4-FFF2-40B4-BE49-F238E27FC236}">
                <a16:creationId xmlns:a16="http://schemas.microsoft.com/office/drawing/2014/main" id="{26B4C588-D81E-39B7-A625-F046E8473FF8}"/>
              </a:ext>
            </a:extLst>
          </p:cNvPr>
          <p:cNvSpPr>
            <a:spLocks noGrp="1" noChangeArrowheads="1"/>
          </p:cNvSpPr>
          <p:nvPr>
            <p:ph type="sldNum" sz="quarter" idx="12"/>
          </p:nvPr>
        </p:nvSpPr>
        <p:spPr/>
        <p:txBody>
          <a:bodyPr/>
          <a:lstStyle>
            <a:lvl1pPr>
              <a:defRPr>
                <a:solidFill>
                  <a:srgbClr val="000000"/>
                </a:solidFill>
              </a:defRPr>
            </a:lvl1pPr>
          </a:lstStyle>
          <a:p>
            <a:fld id="{E7D40B0C-5F3E-0246-BB76-A0EC8B0F9C64}" type="slidenum">
              <a:rPr lang="en-US" altLang="en-US"/>
              <a:pPr/>
              <a:t>‹#›</a:t>
            </a:fld>
            <a:endParaRPr lang="en-US" altLang="en-US"/>
          </a:p>
        </p:txBody>
      </p:sp>
    </p:spTree>
    <p:extLst>
      <p:ext uri="{BB962C8B-B14F-4D97-AF65-F5344CB8AC3E}">
        <p14:creationId xmlns:p14="http://schemas.microsoft.com/office/powerpoint/2010/main" val="3137546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
            <a:extLst>
              <a:ext uri="{FF2B5EF4-FFF2-40B4-BE49-F238E27FC236}">
                <a16:creationId xmlns:a16="http://schemas.microsoft.com/office/drawing/2014/main" id="{3068647E-E20C-1D0C-403E-045C93ABDC6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28">
            <a:extLst>
              <a:ext uri="{FF2B5EF4-FFF2-40B4-BE49-F238E27FC236}">
                <a16:creationId xmlns:a16="http://schemas.microsoft.com/office/drawing/2014/main" id="{71E27E22-7D1C-C195-D233-8FD75A61026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9">
            <a:extLst>
              <a:ext uri="{FF2B5EF4-FFF2-40B4-BE49-F238E27FC236}">
                <a16:creationId xmlns:a16="http://schemas.microsoft.com/office/drawing/2014/main" id="{7CD3E8FC-73A5-DFDE-2EAC-461B0DCC2962}"/>
              </a:ext>
            </a:extLst>
          </p:cNvPr>
          <p:cNvSpPr>
            <a:spLocks noGrp="1" noChangeArrowheads="1"/>
          </p:cNvSpPr>
          <p:nvPr>
            <p:ph type="sldNum" sz="quarter" idx="12"/>
          </p:nvPr>
        </p:nvSpPr>
        <p:spPr>
          <a:ln/>
        </p:spPr>
        <p:txBody>
          <a:bodyPr/>
          <a:lstStyle>
            <a:lvl1pPr>
              <a:defRPr/>
            </a:lvl1pPr>
          </a:lstStyle>
          <a:p>
            <a:fld id="{19D2D08B-1EE9-B34E-8DA1-6A6CBF23F869}" type="slidenum">
              <a:rPr lang="en-US" altLang="en-US"/>
              <a:pPr/>
              <a:t>‹#›</a:t>
            </a:fld>
            <a:endParaRPr lang="en-US" altLang="en-US"/>
          </a:p>
        </p:txBody>
      </p:sp>
    </p:spTree>
    <p:extLst>
      <p:ext uri="{BB962C8B-B14F-4D97-AF65-F5344CB8AC3E}">
        <p14:creationId xmlns:p14="http://schemas.microsoft.com/office/powerpoint/2010/main" val="3899264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7">
            <a:extLst>
              <a:ext uri="{FF2B5EF4-FFF2-40B4-BE49-F238E27FC236}">
                <a16:creationId xmlns:a16="http://schemas.microsoft.com/office/drawing/2014/main" id="{269B53B9-1CDD-7C4E-CDF1-CF44C763EE9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28">
            <a:extLst>
              <a:ext uri="{FF2B5EF4-FFF2-40B4-BE49-F238E27FC236}">
                <a16:creationId xmlns:a16="http://schemas.microsoft.com/office/drawing/2014/main" id="{4F1D3756-6736-D45A-93DE-8FD05525C04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9">
            <a:extLst>
              <a:ext uri="{FF2B5EF4-FFF2-40B4-BE49-F238E27FC236}">
                <a16:creationId xmlns:a16="http://schemas.microsoft.com/office/drawing/2014/main" id="{411F32B2-795B-CDA5-5AD4-6FDF196821BC}"/>
              </a:ext>
            </a:extLst>
          </p:cNvPr>
          <p:cNvSpPr>
            <a:spLocks noGrp="1" noChangeArrowheads="1"/>
          </p:cNvSpPr>
          <p:nvPr>
            <p:ph type="sldNum" sz="quarter" idx="12"/>
          </p:nvPr>
        </p:nvSpPr>
        <p:spPr>
          <a:ln/>
        </p:spPr>
        <p:txBody>
          <a:bodyPr/>
          <a:lstStyle>
            <a:lvl1pPr>
              <a:defRPr/>
            </a:lvl1pPr>
          </a:lstStyle>
          <a:p>
            <a:fld id="{EC083A20-B78A-2C45-8D21-EF08142E7270}" type="slidenum">
              <a:rPr lang="en-US" altLang="en-US"/>
              <a:pPr/>
              <a:t>‹#›</a:t>
            </a:fld>
            <a:endParaRPr lang="en-US" altLang="en-US"/>
          </a:p>
        </p:txBody>
      </p:sp>
    </p:spTree>
    <p:extLst>
      <p:ext uri="{BB962C8B-B14F-4D97-AF65-F5344CB8AC3E}">
        <p14:creationId xmlns:p14="http://schemas.microsoft.com/office/powerpoint/2010/main" val="1242108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731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355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7">
            <a:extLst>
              <a:ext uri="{FF2B5EF4-FFF2-40B4-BE49-F238E27FC236}">
                <a16:creationId xmlns:a16="http://schemas.microsoft.com/office/drawing/2014/main" id="{B967AB61-EB64-6B2A-EE76-F65062C464B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28">
            <a:extLst>
              <a:ext uri="{FF2B5EF4-FFF2-40B4-BE49-F238E27FC236}">
                <a16:creationId xmlns:a16="http://schemas.microsoft.com/office/drawing/2014/main" id="{ACE1F9C4-41DA-FB9F-75F2-C241C8CE1C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9">
            <a:extLst>
              <a:ext uri="{FF2B5EF4-FFF2-40B4-BE49-F238E27FC236}">
                <a16:creationId xmlns:a16="http://schemas.microsoft.com/office/drawing/2014/main" id="{2392B493-8469-5105-ECAF-0977E9A75625}"/>
              </a:ext>
            </a:extLst>
          </p:cNvPr>
          <p:cNvSpPr>
            <a:spLocks noGrp="1" noChangeArrowheads="1"/>
          </p:cNvSpPr>
          <p:nvPr>
            <p:ph type="sldNum" sz="quarter" idx="12"/>
          </p:nvPr>
        </p:nvSpPr>
        <p:spPr>
          <a:ln/>
        </p:spPr>
        <p:txBody>
          <a:bodyPr/>
          <a:lstStyle>
            <a:lvl1pPr>
              <a:defRPr/>
            </a:lvl1pPr>
          </a:lstStyle>
          <a:p>
            <a:fld id="{5281224E-42B3-E047-B9BE-1C96AD028743}" type="slidenum">
              <a:rPr lang="en-US" altLang="en-US"/>
              <a:pPr/>
              <a:t>‹#›</a:t>
            </a:fld>
            <a:endParaRPr lang="en-US" altLang="en-US"/>
          </a:p>
        </p:txBody>
      </p:sp>
    </p:spTree>
    <p:extLst>
      <p:ext uri="{BB962C8B-B14F-4D97-AF65-F5344CB8AC3E}">
        <p14:creationId xmlns:p14="http://schemas.microsoft.com/office/powerpoint/2010/main" val="303428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7">
            <a:extLst>
              <a:ext uri="{FF2B5EF4-FFF2-40B4-BE49-F238E27FC236}">
                <a16:creationId xmlns:a16="http://schemas.microsoft.com/office/drawing/2014/main" id="{655C793A-03BC-2370-9808-5D6EA479424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28">
            <a:extLst>
              <a:ext uri="{FF2B5EF4-FFF2-40B4-BE49-F238E27FC236}">
                <a16:creationId xmlns:a16="http://schemas.microsoft.com/office/drawing/2014/main" id="{A649DC8E-A26C-3524-FDC5-14ED557CB88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29">
            <a:extLst>
              <a:ext uri="{FF2B5EF4-FFF2-40B4-BE49-F238E27FC236}">
                <a16:creationId xmlns:a16="http://schemas.microsoft.com/office/drawing/2014/main" id="{34605366-1599-9598-8D17-7822194E7B11}"/>
              </a:ext>
            </a:extLst>
          </p:cNvPr>
          <p:cNvSpPr>
            <a:spLocks noGrp="1" noChangeArrowheads="1"/>
          </p:cNvSpPr>
          <p:nvPr>
            <p:ph type="sldNum" sz="quarter" idx="12"/>
          </p:nvPr>
        </p:nvSpPr>
        <p:spPr>
          <a:ln/>
        </p:spPr>
        <p:txBody>
          <a:bodyPr/>
          <a:lstStyle>
            <a:lvl1pPr>
              <a:defRPr/>
            </a:lvl1pPr>
          </a:lstStyle>
          <a:p>
            <a:fld id="{24D3B322-0A6B-ED41-B600-71690A1D54DC}" type="slidenum">
              <a:rPr lang="en-US" altLang="en-US"/>
              <a:pPr/>
              <a:t>‹#›</a:t>
            </a:fld>
            <a:endParaRPr lang="en-US" altLang="en-US"/>
          </a:p>
        </p:txBody>
      </p:sp>
    </p:spTree>
    <p:extLst>
      <p:ext uri="{BB962C8B-B14F-4D97-AF65-F5344CB8AC3E}">
        <p14:creationId xmlns:p14="http://schemas.microsoft.com/office/powerpoint/2010/main" val="933838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7">
            <a:extLst>
              <a:ext uri="{FF2B5EF4-FFF2-40B4-BE49-F238E27FC236}">
                <a16:creationId xmlns:a16="http://schemas.microsoft.com/office/drawing/2014/main" id="{987FCBBF-4DC6-07EA-C812-0BF383EA5A0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28">
            <a:extLst>
              <a:ext uri="{FF2B5EF4-FFF2-40B4-BE49-F238E27FC236}">
                <a16:creationId xmlns:a16="http://schemas.microsoft.com/office/drawing/2014/main" id="{9BCF2D04-3872-43C4-2618-A42E35CBB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29">
            <a:extLst>
              <a:ext uri="{FF2B5EF4-FFF2-40B4-BE49-F238E27FC236}">
                <a16:creationId xmlns:a16="http://schemas.microsoft.com/office/drawing/2014/main" id="{38F6F716-10EE-7F48-CC25-FFDA8E73ADD8}"/>
              </a:ext>
            </a:extLst>
          </p:cNvPr>
          <p:cNvSpPr>
            <a:spLocks noGrp="1" noChangeArrowheads="1"/>
          </p:cNvSpPr>
          <p:nvPr>
            <p:ph type="sldNum" sz="quarter" idx="12"/>
          </p:nvPr>
        </p:nvSpPr>
        <p:spPr>
          <a:ln/>
        </p:spPr>
        <p:txBody>
          <a:bodyPr/>
          <a:lstStyle>
            <a:lvl1pPr>
              <a:defRPr/>
            </a:lvl1pPr>
          </a:lstStyle>
          <a:p>
            <a:fld id="{46612BCB-D91A-394F-87D3-B4E979309D7E}" type="slidenum">
              <a:rPr lang="en-US" altLang="en-US"/>
              <a:pPr/>
              <a:t>‹#›</a:t>
            </a:fld>
            <a:endParaRPr lang="en-US" altLang="en-US"/>
          </a:p>
        </p:txBody>
      </p:sp>
    </p:spTree>
    <p:extLst>
      <p:ext uri="{BB962C8B-B14F-4D97-AF65-F5344CB8AC3E}">
        <p14:creationId xmlns:p14="http://schemas.microsoft.com/office/powerpoint/2010/main" val="4241416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7">
            <a:extLst>
              <a:ext uri="{FF2B5EF4-FFF2-40B4-BE49-F238E27FC236}">
                <a16:creationId xmlns:a16="http://schemas.microsoft.com/office/drawing/2014/main" id="{30EA102D-144D-C3D9-308F-B8F9F9C725E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28">
            <a:extLst>
              <a:ext uri="{FF2B5EF4-FFF2-40B4-BE49-F238E27FC236}">
                <a16:creationId xmlns:a16="http://schemas.microsoft.com/office/drawing/2014/main" id="{4EEA2D44-5DBA-4FD3-7D49-55335236A8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29">
            <a:extLst>
              <a:ext uri="{FF2B5EF4-FFF2-40B4-BE49-F238E27FC236}">
                <a16:creationId xmlns:a16="http://schemas.microsoft.com/office/drawing/2014/main" id="{E2EB26C5-3B28-16E4-5B2A-9CCD84B9FF6A}"/>
              </a:ext>
            </a:extLst>
          </p:cNvPr>
          <p:cNvSpPr>
            <a:spLocks noGrp="1" noChangeArrowheads="1"/>
          </p:cNvSpPr>
          <p:nvPr>
            <p:ph type="sldNum" sz="quarter" idx="12"/>
          </p:nvPr>
        </p:nvSpPr>
        <p:spPr>
          <a:ln/>
        </p:spPr>
        <p:txBody>
          <a:bodyPr/>
          <a:lstStyle>
            <a:lvl1pPr>
              <a:defRPr/>
            </a:lvl1pPr>
          </a:lstStyle>
          <a:p>
            <a:fld id="{33E25204-9668-0446-91A0-5908253D381E}" type="slidenum">
              <a:rPr lang="en-US" altLang="en-US"/>
              <a:pPr/>
              <a:t>‹#›</a:t>
            </a:fld>
            <a:endParaRPr lang="en-US" altLang="en-US"/>
          </a:p>
        </p:txBody>
      </p:sp>
    </p:spTree>
    <p:extLst>
      <p:ext uri="{BB962C8B-B14F-4D97-AF65-F5344CB8AC3E}">
        <p14:creationId xmlns:p14="http://schemas.microsoft.com/office/powerpoint/2010/main" val="2038355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7">
            <a:extLst>
              <a:ext uri="{FF2B5EF4-FFF2-40B4-BE49-F238E27FC236}">
                <a16:creationId xmlns:a16="http://schemas.microsoft.com/office/drawing/2014/main" id="{BFEE7A3D-4352-3C7A-EFB3-26EF9609420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28">
            <a:extLst>
              <a:ext uri="{FF2B5EF4-FFF2-40B4-BE49-F238E27FC236}">
                <a16:creationId xmlns:a16="http://schemas.microsoft.com/office/drawing/2014/main" id="{2784B491-50BB-8843-A44C-86588ABD85C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9">
            <a:extLst>
              <a:ext uri="{FF2B5EF4-FFF2-40B4-BE49-F238E27FC236}">
                <a16:creationId xmlns:a16="http://schemas.microsoft.com/office/drawing/2014/main" id="{E02166AD-4252-00DE-A007-85B7C6A3E2B7}"/>
              </a:ext>
            </a:extLst>
          </p:cNvPr>
          <p:cNvSpPr>
            <a:spLocks noGrp="1" noChangeArrowheads="1"/>
          </p:cNvSpPr>
          <p:nvPr>
            <p:ph type="sldNum" sz="quarter" idx="12"/>
          </p:nvPr>
        </p:nvSpPr>
        <p:spPr>
          <a:ln/>
        </p:spPr>
        <p:txBody>
          <a:bodyPr/>
          <a:lstStyle>
            <a:lvl1pPr>
              <a:defRPr/>
            </a:lvl1pPr>
          </a:lstStyle>
          <a:p>
            <a:fld id="{FA03E14D-91BF-1A4F-81E0-DFC377744AB0}" type="slidenum">
              <a:rPr lang="en-US" altLang="en-US"/>
              <a:pPr/>
              <a:t>‹#›</a:t>
            </a:fld>
            <a:endParaRPr lang="en-US" altLang="en-US"/>
          </a:p>
        </p:txBody>
      </p:sp>
    </p:spTree>
    <p:extLst>
      <p:ext uri="{BB962C8B-B14F-4D97-AF65-F5344CB8AC3E}">
        <p14:creationId xmlns:p14="http://schemas.microsoft.com/office/powerpoint/2010/main" val="1985589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7">
            <a:extLst>
              <a:ext uri="{FF2B5EF4-FFF2-40B4-BE49-F238E27FC236}">
                <a16:creationId xmlns:a16="http://schemas.microsoft.com/office/drawing/2014/main" id="{5D9D4997-C211-D9D2-D983-5DF26706C13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28">
            <a:extLst>
              <a:ext uri="{FF2B5EF4-FFF2-40B4-BE49-F238E27FC236}">
                <a16:creationId xmlns:a16="http://schemas.microsoft.com/office/drawing/2014/main" id="{0993EFF8-3C1E-90C4-C966-1F5708C4EAD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9">
            <a:extLst>
              <a:ext uri="{FF2B5EF4-FFF2-40B4-BE49-F238E27FC236}">
                <a16:creationId xmlns:a16="http://schemas.microsoft.com/office/drawing/2014/main" id="{9D5D8AC0-7692-E4A5-304D-448B5F7D88C8}"/>
              </a:ext>
            </a:extLst>
          </p:cNvPr>
          <p:cNvSpPr>
            <a:spLocks noGrp="1" noChangeArrowheads="1"/>
          </p:cNvSpPr>
          <p:nvPr>
            <p:ph type="sldNum" sz="quarter" idx="12"/>
          </p:nvPr>
        </p:nvSpPr>
        <p:spPr>
          <a:ln/>
        </p:spPr>
        <p:txBody>
          <a:bodyPr/>
          <a:lstStyle>
            <a:lvl1pPr>
              <a:defRPr/>
            </a:lvl1pPr>
          </a:lstStyle>
          <a:p>
            <a:fld id="{E89A6AD6-D450-6A47-963C-2D4D74C67E62}" type="slidenum">
              <a:rPr lang="en-US" altLang="en-US"/>
              <a:pPr/>
              <a:t>‹#›</a:t>
            </a:fld>
            <a:endParaRPr lang="en-US" altLang="en-US"/>
          </a:p>
        </p:txBody>
      </p:sp>
    </p:spTree>
    <p:extLst>
      <p:ext uri="{BB962C8B-B14F-4D97-AF65-F5344CB8AC3E}">
        <p14:creationId xmlns:p14="http://schemas.microsoft.com/office/powerpoint/2010/main" val="4278619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
            <a:extLst>
              <a:ext uri="{FF2B5EF4-FFF2-40B4-BE49-F238E27FC236}">
                <a16:creationId xmlns:a16="http://schemas.microsoft.com/office/drawing/2014/main" id="{34314EC7-00BA-B98F-EC1F-4576CFD4803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28">
            <a:extLst>
              <a:ext uri="{FF2B5EF4-FFF2-40B4-BE49-F238E27FC236}">
                <a16:creationId xmlns:a16="http://schemas.microsoft.com/office/drawing/2014/main" id="{C08FA201-51EB-140B-5FE3-D76512D7934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9">
            <a:extLst>
              <a:ext uri="{FF2B5EF4-FFF2-40B4-BE49-F238E27FC236}">
                <a16:creationId xmlns:a16="http://schemas.microsoft.com/office/drawing/2014/main" id="{FEEC2C0C-C0E8-2861-B37C-28B54D8056BB}"/>
              </a:ext>
            </a:extLst>
          </p:cNvPr>
          <p:cNvSpPr>
            <a:spLocks noGrp="1" noChangeArrowheads="1"/>
          </p:cNvSpPr>
          <p:nvPr>
            <p:ph type="sldNum" sz="quarter" idx="12"/>
          </p:nvPr>
        </p:nvSpPr>
        <p:spPr>
          <a:ln/>
        </p:spPr>
        <p:txBody>
          <a:bodyPr/>
          <a:lstStyle>
            <a:lvl1pPr>
              <a:defRPr/>
            </a:lvl1pPr>
          </a:lstStyle>
          <a:p>
            <a:fld id="{B93424A2-D046-2B4C-9569-DA61E669D2E0}" type="slidenum">
              <a:rPr lang="en-US" altLang="en-US"/>
              <a:pPr/>
              <a:t>‹#›</a:t>
            </a:fld>
            <a:endParaRPr lang="en-US" altLang="en-US"/>
          </a:p>
        </p:txBody>
      </p:sp>
    </p:spTree>
    <p:extLst>
      <p:ext uri="{BB962C8B-B14F-4D97-AF65-F5344CB8AC3E}">
        <p14:creationId xmlns:p14="http://schemas.microsoft.com/office/powerpoint/2010/main" val="2186169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457200"/>
            <a:ext cx="19431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73163" y="457200"/>
            <a:ext cx="56769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
            <a:extLst>
              <a:ext uri="{FF2B5EF4-FFF2-40B4-BE49-F238E27FC236}">
                <a16:creationId xmlns:a16="http://schemas.microsoft.com/office/drawing/2014/main" id="{7DE60DE2-9CB1-49E7-0DAE-524FBE46640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28">
            <a:extLst>
              <a:ext uri="{FF2B5EF4-FFF2-40B4-BE49-F238E27FC236}">
                <a16:creationId xmlns:a16="http://schemas.microsoft.com/office/drawing/2014/main" id="{48F1D004-F5CD-BADC-F010-6D4DF5640AC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9">
            <a:extLst>
              <a:ext uri="{FF2B5EF4-FFF2-40B4-BE49-F238E27FC236}">
                <a16:creationId xmlns:a16="http://schemas.microsoft.com/office/drawing/2014/main" id="{4DB2A481-6FA3-B263-8E64-2CC68F3C48C3}"/>
              </a:ext>
            </a:extLst>
          </p:cNvPr>
          <p:cNvSpPr>
            <a:spLocks noGrp="1" noChangeArrowheads="1"/>
          </p:cNvSpPr>
          <p:nvPr>
            <p:ph type="sldNum" sz="quarter" idx="12"/>
          </p:nvPr>
        </p:nvSpPr>
        <p:spPr>
          <a:ln/>
        </p:spPr>
        <p:txBody>
          <a:bodyPr/>
          <a:lstStyle>
            <a:lvl1pPr>
              <a:defRPr/>
            </a:lvl1pPr>
          </a:lstStyle>
          <a:p>
            <a:fld id="{39C724BE-138C-C04F-BF30-0CD3E11E93DA}" type="slidenum">
              <a:rPr lang="en-US" altLang="en-US"/>
              <a:pPr/>
              <a:t>‹#›</a:t>
            </a:fld>
            <a:endParaRPr lang="en-US" altLang="en-US"/>
          </a:p>
        </p:txBody>
      </p:sp>
    </p:spTree>
    <p:extLst>
      <p:ext uri="{BB962C8B-B14F-4D97-AF65-F5344CB8AC3E}">
        <p14:creationId xmlns:p14="http://schemas.microsoft.com/office/powerpoint/2010/main" val="1789421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E80DBC70-1ADF-70A5-E149-C3F20BDECDBB}"/>
              </a:ext>
            </a:extLst>
          </p:cNvPr>
          <p:cNvGrpSpPr>
            <a:grpSpLocks/>
          </p:cNvGrpSpPr>
          <p:nvPr/>
        </p:nvGrpSpPr>
        <p:grpSpPr bwMode="auto">
          <a:xfrm>
            <a:off x="0" y="-4763"/>
            <a:ext cx="1066800" cy="6858001"/>
            <a:chOff x="0" y="-3"/>
            <a:chExt cx="672" cy="4320"/>
          </a:xfrm>
        </p:grpSpPr>
        <p:grpSp>
          <p:nvGrpSpPr>
            <p:cNvPr id="1032" name="Group 3">
              <a:extLst>
                <a:ext uri="{FF2B5EF4-FFF2-40B4-BE49-F238E27FC236}">
                  <a16:creationId xmlns:a16="http://schemas.microsoft.com/office/drawing/2014/main" id="{1598A6B8-D82A-5717-7216-0C19CC0E4D42}"/>
                </a:ext>
              </a:extLst>
            </p:cNvPr>
            <p:cNvGrpSpPr>
              <a:grpSpLocks/>
            </p:cNvGrpSpPr>
            <p:nvPr/>
          </p:nvGrpSpPr>
          <p:grpSpPr bwMode="auto">
            <a:xfrm rot="16200000" flipH="1">
              <a:off x="-1815" y="1838"/>
              <a:ext cx="4320" cy="638"/>
              <a:chOff x="-2" y="1562"/>
              <a:chExt cx="5762" cy="638"/>
            </a:xfrm>
          </p:grpSpPr>
          <p:sp>
            <p:nvSpPr>
              <p:cNvPr id="3076" name="Freeform 4">
                <a:extLst>
                  <a:ext uri="{FF2B5EF4-FFF2-40B4-BE49-F238E27FC236}">
                    <a16:creationId xmlns:a16="http://schemas.microsoft.com/office/drawing/2014/main" id="{2E0DB2DB-6F1A-62A9-AE0F-D0AF933B5AA1}"/>
                  </a:ext>
                </a:extLst>
              </p:cNvPr>
              <p:cNvSpPr>
                <a:spLocks/>
              </p:cNvSpPr>
              <p:nvPr/>
            </p:nvSpPr>
            <p:spPr bwMode="ltGray">
              <a:xfrm rot="-5400000">
                <a:off x="2540" y="-993"/>
                <a:ext cx="624" cy="5746"/>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77" name="Freeform 5">
                <a:extLst>
                  <a:ext uri="{FF2B5EF4-FFF2-40B4-BE49-F238E27FC236}">
                    <a16:creationId xmlns:a16="http://schemas.microsoft.com/office/drawing/2014/main" id="{B24A94E7-123F-9507-3F4A-BF747F8E7E3E}"/>
                  </a:ext>
                </a:extLst>
              </p:cNvPr>
              <p:cNvSpPr>
                <a:spLocks/>
              </p:cNvSpPr>
              <p:nvPr/>
            </p:nvSpPr>
            <p:spPr bwMode="ltGray">
              <a:xfrm rot="-5400000">
                <a:off x="1295" y="1670"/>
                <a:ext cx="624" cy="420"/>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78" name="Freeform 6">
                <a:extLst>
                  <a:ext uri="{FF2B5EF4-FFF2-40B4-BE49-F238E27FC236}">
                    <a16:creationId xmlns:a16="http://schemas.microsoft.com/office/drawing/2014/main" id="{E4B11373-D6E5-995E-7E50-83C7DAF8CDA9}"/>
                  </a:ext>
                </a:extLst>
              </p:cNvPr>
              <p:cNvSpPr>
                <a:spLocks/>
              </p:cNvSpPr>
              <p:nvPr/>
            </p:nvSpPr>
            <p:spPr bwMode="ltGray">
              <a:xfrm rot="-5400000">
                <a:off x="966" y="1669"/>
                <a:ext cx="624" cy="42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79" name="Freeform 7">
                <a:extLst>
                  <a:ext uri="{FF2B5EF4-FFF2-40B4-BE49-F238E27FC236}">
                    <a16:creationId xmlns:a16="http://schemas.microsoft.com/office/drawing/2014/main" id="{BC406AC3-6029-278A-0C1E-102E6E34B165}"/>
                  </a:ext>
                </a:extLst>
              </p:cNvPr>
              <p:cNvSpPr>
                <a:spLocks/>
              </p:cNvSpPr>
              <p:nvPr/>
            </p:nvSpPr>
            <p:spPr bwMode="ltGray">
              <a:xfrm rot="-5400000">
                <a:off x="-73" y="1753"/>
                <a:ext cx="624" cy="256"/>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80" name="Freeform 8">
                <a:extLst>
                  <a:ext uri="{FF2B5EF4-FFF2-40B4-BE49-F238E27FC236}">
                    <a16:creationId xmlns:a16="http://schemas.microsoft.com/office/drawing/2014/main" id="{8DAA7280-4692-B2AC-A278-FE5E3634AFC8}"/>
                  </a:ext>
                </a:extLst>
              </p:cNvPr>
              <p:cNvSpPr>
                <a:spLocks/>
              </p:cNvSpPr>
              <p:nvPr/>
            </p:nvSpPr>
            <p:spPr bwMode="ltGray">
              <a:xfrm rot="-5400000">
                <a:off x="636" y="1734"/>
                <a:ext cx="624" cy="29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81" name="Freeform 9">
                <a:extLst>
                  <a:ext uri="{FF2B5EF4-FFF2-40B4-BE49-F238E27FC236}">
                    <a16:creationId xmlns:a16="http://schemas.microsoft.com/office/drawing/2014/main" id="{571563F7-5252-6A00-69C5-D68D6AAA1A95}"/>
                  </a:ext>
                </a:extLst>
              </p:cNvPr>
              <p:cNvSpPr>
                <a:spLocks/>
              </p:cNvSpPr>
              <p:nvPr/>
            </p:nvSpPr>
            <p:spPr bwMode="ltGray">
              <a:xfrm rot="-5400000">
                <a:off x="418" y="1701"/>
                <a:ext cx="624" cy="364"/>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82" name="Freeform 10">
                <a:extLst>
                  <a:ext uri="{FF2B5EF4-FFF2-40B4-BE49-F238E27FC236}">
                    <a16:creationId xmlns:a16="http://schemas.microsoft.com/office/drawing/2014/main" id="{78984845-C1B8-A1A0-0C94-1906BC4413E2}"/>
                  </a:ext>
                </a:extLst>
              </p:cNvPr>
              <p:cNvSpPr>
                <a:spLocks/>
              </p:cNvSpPr>
              <p:nvPr/>
            </p:nvSpPr>
            <p:spPr bwMode="ltGray">
              <a:xfrm rot="-5400000">
                <a:off x="128" y="1727"/>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83" name="Freeform 11">
                <a:extLst>
                  <a:ext uri="{FF2B5EF4-FFF2-40B4-BE49-F238E27FC236}">
                    <a16:creationId xmlns:a16="http://schemas.microsoft.com/office/drawing/2014/main" id="{1A42B969-4729-1F2C-9CFB-F4C6C2B54869}"/>
                  </a:ext>
                </a:extLst>
              </p:cNvPr>
              <p:cNvSpPr>
                <a:spLocks/>
              </p:cNvSpPr>
              <p:nvPr/>
            </p:nvSpPr>
            <p:spPr bwMode="ltGray">
              <a:xfrm rot="-5400000">
                <a:off x="3181" y="1644"/>
                <a:ext cx="624" cy="420"/>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84" name="Freeform 12">
                <a:extLst>
                  <a:ext uri="{FF2B5EF4-FFF2-40B4-BE49-F238E27FC236}">
                    <a16:creationId xmlns:a16="http://schemas.microsoft.com/office/drawing/2014/main" id="{AE77CC7F-16D3-3DFE-AF76-F63EF3BEE464}"/>
                  </a:ext>
                </a:extLst>
              </p:cNvPr>
              <p:cNvSpPr>
                <a:spLocks/>
              </p:cNvSpPr>
              <p:nvPr/>
            </p:nvSpPr>
            <p:spPr bwMode="ltGray">
              <a:xfrm rot="-5400000">
                <a:off x="2870" y="1654"/>
                <a:ext cx="624" cy="421"/>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85" name="Freeform 13">
                <a:extLst>
                  <a:ext uri="{FF2B5EF4-FFF2-40B4-BE49-F238E27FC236}">
                    <a16:creationId xmlns:a16="http://schemas.microsoft.com/office/drawing/2014/main" id="{B4DA97EA-DD58-40C9-F463-A8AA6E78BB82}"/>
                  </a:ext>
                </a:extLst>
              </p:cNvPr>
              <p:cNvSpPr>
                <a:spLocks/>
              </p:cNvSpPr>
              <p:nvPr/>
            </p:nvSpPr>
            <p:spPr bwMode="ltGray">
              <a:xfrm rot="-5400000">
                <a:off x="1816" y="1747"/>
                <a:ext cx="624" cy="256"/>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86" name="Freeform 14">
                <a:extLst>
                  <a:ext uri="{FF2B5EF4-FFF2-40B4-BE49-F238E27FC236}">
                    <a16:creationId xmlns:a16="http://schemas.microsoft.com/office/drawing/2014/main" id="{F6E97EA6-B3AA-6A77-AD96-D825C60C07A8}"/>
                  </a:ext>
                </a:extLst>
              </p:cNvPr>
              <p:cNvSpPr>
                <a:spLocks/>
              </p:cNvSpPr>
              <p:nvPr/>
            </p:nvSpPr>
            <p:spPr bwMode="ltGray">
              <a:xfrm rot="-5400000">
                <a:off x="2525" y="1719"/>
                <a:ext cx="624" cy="29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87" name="Freeform 15">
                <a:extLst>
                  <a:ext uri="{FF2B5EF4-FFF2-40B4-BE49-F238E27FC236}">
                    <a16:creationId xmlns:a16="http://schemas.microsoft.com/office/drawing/2014/main" id="{588BC08A-8CC9-936B-BD55-9575926D9FF4}"/>
                  </a:ext>
                </a:extLst>
              </p:cNvPr>
              <p:cNvSpPr>
                <a:spLocks/>
              </p:cNvSpPr>
              <p:nvPr/>
            </p:nvSpPr>
            <p:spPr bwMode="ltGray">
              <a:xfrm rot="-5400000">
                <a:off x="2316" y="1695"/>
                <a:ext cx="624" cy="360"/>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88" name="Freeform 16">
                <a:extLst>
                  <a:ext uri="{FF2B5EF4-FFF2-40B4-BE49-F238E27FC236}">
                    <a16:creationId xmlns:a16="http://schemas.microsoft.com/office/drawing/2014/main" id="{7C6F4737-B304-B667-F6AE-98BB1E143D4B}"/>
                  </a:ext>
                </a:extLst>
              </p:cNvPr>
              <p:cNvSpPr>
                <a:spLocks/>
              </p:cNvSpPr>
              <p:nvPr/>
            </p:nvSpPr>
            <p:spPr bwMode="ltGray">
              <a:xfrm rot="-5400000">
                <a:off x="2015"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89" name="Freeform 17">
                <a:extLst>
                  <a:ext uri="{FF2B5EF4-FFF2-40B4-BE49-F238E27FC236}">
                    <a16:creationId xmlns:a16="http://schemas.microsoft.com/office/drawing/2014/main" id="{140CA1C5-6C97-B5B9-2921-48D144E307DF}"/>
                  </a:ext>
                </a:extLst>
              </p:cNvPr>
              <p:cNvSpPr>
                <a:spLocks/>
              </p:cNvSpPr>
              <p:nvPr/>
            </p:nvSpPr>
            <p:spPr bwMode="ltGray">
              <a:xfrm rot="-5400000">
                <a:off x="4050" y="1649"/>
                <a:ext cx="624" cy="420"/>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90" name="Freeform 18">
                <a:extLst>
                  <a:ext uri="{FF2B5EF4-FFF2-40B4-BE49-F238E27FC236}">
                    <a16:creationId xmlns:a16="http://schemas.microsoft.com/office/drawing/2014/main" id="{EA516D71-D418-E8C3-D82F-4C12E49CCD00}"/>
                  </a:ext>
                </a:extLst>
              </p:cNvPr>
              <p:cNvSpPr>
                <a:spLocks/>
              </p:cNvSpPr>
              <p:nvPr/>
            </p:nvSpPr>
            <p:spPr bwMode="ltGray">
              <a:xfrm rot="-5400000">
                <a:off x="3693" y="1658"/>
                <a:ext cx="624" cy="423"/>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91" name="Freeform 19">
                <a:extLst>
                  <a:ext uri="{FF2B5EF4-FFF2-40B4-BE49-F238E27FC236}">
                    <a16:creationId xmlns:a16="http://schemas.microsoft.com/office/drawing/2014/main" id="{44B67457-09FC-6BCF-158B-4F6519DD5DD0}"/>
                  </a:ext>
                </a:extLst>
              </p:cNvPr>
              <p:cNvSpPr>
                <a:spLocks/>
              </p:cNvSpPr>
              <p:nvPr/>
            </p:nvSpPr>
            <p:spPr bwMode="ltGray">
              <a:xfrm rot="-5400000">
                <a:off x="4540" y="173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92" name="Freeform 20">
                <a:extLst>
                  <a:ext uri="{FF2B5EF4-FFF2-40B4-BE49-F238E27FC236}">
                    <a16:creationId xmlns:a16="http://schemas.microsoft.com/office/drawing/2014/main" id="{5C7A4F8B-4379-FEE8-F557-004EBCB71D51}"/>
                  </a:ext>
                </a:extLst>
              </p:cNvPr>
              <p:cNvSpPr>
                <a:spLocks/>
              </p:cNvSpPr>
              <p:nvPr/>
            </p:nvSpPr>
            <p:spPr bwMode="ltGray">
              <a:xfrm>
                <a:off x="5469" y="1552"/>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93" name="Freeform 21">
                <a:extLst>
                  <a:ext uri="{FF2B5EF4-FFF2-40B4-BE49-F238E27FC236}">
                    <a16:creationId xmlns:a16="http://schemas.microsoft.com/office/drawing/2014/main" id="{F71A88C5-D692-7DCC-7D68-82689202480A}"/>
                  </a:ext>
                </a:extLst>
              </p:cNvPr>
              <p:cNvSpPr>
                <a:spLocks/>
              </p:cNvSpPr>
              <p:nvPr/>
            </p:nvSpPr>
            <p:spPr bwMode="ltGray">
              <a:xfrm rot="-5400000">
                <a:off x="5064" y="1674"/>
                <a:ext cx="624" cy="360"/>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sp>
            <p:nvSpPr>
              <p:cNvPr id="3094" name="Freeform 22">
                <a:extLst>
                  <a:ext uri="{FF2B5EF4-FFF2-40B4-BE49-F238E27FC236}">
                    <a16:creationId xmlns:a16="http://schemas.microsoft.com/office/drawing/2014/main" id="{BC56F4EB-4FAF-F629-6D6B-4B47B6CBB4F0}"/>
                  </a:ext>
                </a:extLst>
              </p:cNvPr>
              <p:cNvSpPr>
                <a:spLocks/>
              </p:cNvSpPr>
              <p:nvPr/>
            </p:nvSpPr>
            <p:spPr bwMode="ltGray">
              <a:xfrm rot="-5400000">
                <a:off x="4767" y="1700"/>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pPr>
                  <a:defRPr/>
                </a:pPr>
                <a:endParaRPr lang="en-US">
                  <a:latin typeface="Arial" charset="0"/>
                  <a:ea typeface="ＭＳ Ｐゴシック" charset="-128"/>
                  <a:cs typeface="ＭＳ Ｐゴシック" charset="-128"/>
                </a:endParaRPr>
              </a:p>
            </p:txBody>
          </p:sp>
        </p:grpSp>
        <p:sp>
          <p:nvSpPr>
            <p:cNvPr id="3095" name="Freeform 23">
              <a:extLst>
                <a:ext uri="{FF2B5EF4-FFF2-40B4-BE49-F238E27FC236}">
                  <a16:creationId xmlns:a16="http://schemas.microsoft.com/office/drawing/2014/main" id="{82A66B05-C518-A9EB-88D7-0FDA81A11581}"/>
                </a:ext>
              </a:extLst>
            </p:cNvPr>
            <p:cNvSpPr>
              <a:spLocks/>
            </p:cNvSpPr>
            <p:nvPr/>
          </p:nvSpPr>
          <p:spPr bwMode="ltGray">
            <a:xfrm rot="16200000" flipH="1">
              <a:off x="-1954" y="1951"/>
              <a:ext cx="4320"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chemeClr val="bg1">
                    <a:gamma/>
                    <a:shade val="46275"/>
                    <a:invGamma/>
                  </a:schemeClr>
                </a:gs>
              </a:gsLst>
              <a:lin ang="0" scaled="1"/>
            </a:gradFill>
            <a:ln w="9525" cap="flat">
              <a:noFill/>
              <a:prstDash val="solid"/>
              <a:miter lim="800000"/>
              <a:headEnd type="none" w="med" len="med"/>
              <a:tailEnd type="none" w="med" len="med"/>
            </a:ln>
            <a:effectLst/>
          </p:spPr>
          <p:txBody>
            <a:bodyPr wrap="none" anchor="ctr"/>
            <a:lstStyle/>
            <a:p>
              <a:pPr>
                <a:defRPr/>
              </a:pPr>
              <a:endParaRPr lang="en-US">
                <a:latin typeface="Arial" charset="0"/>
                <a:ea typeface="ＭＳ Ｐゴシック" charset="-128"/>
                <a:cs typeface="ＭＳ Ｐゴシック" charset="-128"/>
              </a:endParaRPr>
            </a:p>
          </p:txBody>
        </p:sp>
        <p:sp>
          <p:nvSpPr>
            <p:cNvPr id="3096" name="Freeform 24">
              <a:extLst>
                <a:ext uri="{FF2B5EF4-FFF2-40B4-BE49-F238E27FC236}">
                  <a16:creationId xmlns:a16="http://schemas.microsoft.com/office/drawing/2014/main" id="{5EFEFDAE-C94A-723C-7300-9F6DA298656D}"/>
                </a:ext>
              </a:extLst>
            </p:cNvPr>
            <p:cNvSpPr>
              <a:spLocks/>
            </p:cNvSpPr>
            <p:nvPr/>
          </p:nvSpPr>
          <p:spPr bwMode="ltGray">
            <a:xfrm rot="16200000" flipH="1">
              <a:off x="-1582" y="2062"/>
              <a:ext cx="4319"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chemeClr val="bg1">
                    <a:gamma/>
                    <a:shade val="46275"/>
                    <a:invGamma/>
                  </a:schemeClr>
                </a:gs>
                <a:gs pos="100000">
                  <a:schemeClr val="bg1"/>
                </a:gs>
              </a:gsLst>
              <a:lin ang="0" scaled="1"/>
            </a:gradFill>
            <a:ln w="9525" cap="flat">
              <a:noFill/>
              <a:prstDash val="solid"/>
              <a:miter lim="800000"/>
              <a:headEnd type="none" w="med" len="med"/>
              <a:tailEnd type="none" w="med" len="med"/>
            </a:ln>
            <a:effectLst/>
          </p:spPr>
          <p:txBody>
            <a:bodyPr wrap="none" anchor="ctr"/>
            <a:lstStyle/>
            <a:p>
              <a:pPr>
                <a:defRPr/>
              </a:pPr>
              <a:endParaRPr lang="en-US">
                <a:latin typeface="Arial" charset="0"/>
                <a:ea typeface="ＭＳ Ｐゴシック" charset="-128"/>
                <a:cs typeface="ＭＳ Ｐゴシック" charset="-128"/>
              </a:endParaRPr>
            </a:p>
          </p:txBody>
        </p:sp>
      </p:grpSp>
      <p:sp>
        <p:nvSpPr>
          <p:cNvPr id="1027" name="Rectangle 25">
            <a:extLst>
              <a:ext uri="{FF2B5EF4-FFF2-40B4-BE49-F238E27FC236}">
                <a16:creationId xmlns:a16="http://schemas.microsoft.com/office/drawing/2014/main" id="{44E1A372-B47E-630E-9BB2-F6CEA3DDE450}"/>
              </a:ext>
            </a:extLst>
          </p:cNvPr>
          <p:cNvSpPr>
            <a:spLocks noGrp="1" noChangeArrowheads="1"/>
          </p:cNvSpPr>
          <p:nvPr>
            <p:ph type="title"/>
          </p:nvPr>
        </p:nvSpPr>
        <p:spPr bwMode="auto">
          <a:xfrm>
            <a:off x="1173163" y="457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26">
            <a:extLst>
              <a:ext uri="{FF2B5EF4-FFF2-40B4-BE49-F238E27FC236}">
                <a16:creationId xmlns:a16="http://schemas.microsoft.com/office/drawing/2014/main" id="{CCEAF831-CE04-9596-942A-C221DB98824F}"/>
              </a:ext>
            </a:extLst>
          </p:cNvPr>
          <p:cNvSpPr>
            <a:spLocks noGrp="1" noChangeArrowheads="1"/>
          </p:cNvSpPr>
          <p:nvPr>
            <p:ph type="body" idx="1"/>
          </p:nvPr>
        </p:nvSpPr>
        <p:spPr bwMode="auto">
          <a:xfrm>
            <a:off x="1173163"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99" name="Rectangle 27">
            <a:extLst>
              <a:ext uri="{FF2B5EF4-FFF2-40B4-BE49-F238E27FC236}">
                <a16:creationId xmlns:a16="http://schemas.microsoft.com/office/drawing/2014/main" id="{2B1C2FAF-74F0-F7D4-4480-D51EFE8BDC7F}"/>
              </a:ext>
            </a:extLst>
          </p:cNvPr>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spcBef>
                <a:spcPct val="50000"/>
              </a:spcBef>
              <a:defRPr sz="1400">
                <a:latin typeface="Arial" charset="0"/>
                <a:ea typeface="ＭＳ Ｐゴシック" charset="-128"/>
                <a:cs typeface="ＭＳ Ｐゴシック" charset="-128"/>
              </a:defRPr>
            </a:lvl1pPr>
          </a:lstStyle>
          <a:p>
            <a:pPr>
              <a:defRPr/>
            </a:pPr>
            <a:endParaRPr lang="en-US"/>
          </a:p>
        </p:txBody>
      </p:sp>
      <p:sp>
        <p:nvSpPr>
          <p:cNvPr id="3100" name="Rectangle 28">
            <a:extLst>
              <a:ext uri="{FF2B5EF4-FFF2-40B4-BE49-F238E27FC236}">
                <a16:creationId xmlns:a16="http://schemas.microsoft.com/office/drawing/2014/main" id="{5FEF4357-41F9-3DE4-8738-3170A7AA3EE5}"/>
              </a:ext>
            </a:extLst>
          </p:cNvPr>
          <p:cNvSpPr>
            <a:spLocks noGrp="1" noChangeArrowheads="1"/>
          </p:cNvSpPr>
          <p:nvPr>
            <p:ph type="ftr" sz="quarter" idx="3"/>
          </p:nvPr>
        </p:nvSpPr>
        <p:spPr bwMode="auto">
          <a:xfrm>
            <a:off x="35814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spcBef>
                <a:spcPct val="50000"/>
              </a:spcBef>
              <a:defRPr sz="1400">
                <a:latin typeface="Arial" charset="0"/>
                <a:ea typeface="ＭＳ Ｐゴシック" charset="-128"/>
                <a:cs typeface="ＭＳ Ｐゴシック" charset="-128"/>
              </a:defRPr>
            </a:lvl1pPr>
          </a:lstStyle>
          <a:p>
            <a:pPr>
              <a:defRPr/>
            </a:pPr>
            <a:endParaRPr lang="en-US"/>
          </a:p>
        </p:txBody>
      </p:sp>
      <p:sp>
        <p:nvSpPr>
          <p:cNvPr id="3101" name="Rectangle 29">
            <a:extLst>
              <a:ext uri="{FF2B5EF4-FFF2-40B4-BE49-F238E27FC236}">
                <a16:creationId xmlns:a16="http://schemas.microsoft.com/office/drawing/2014/main" id="{15B0D30E-CFBD-CEAC-E872-AB71C34AE0CD}"/>
              </a:ext>
            </a:extLst>
          </p:cNvPr>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spcBef>
                <a:spcPct val="50000"/>
              </a:spcBef>
              <a:defRPr sz="1400"/>
            </a:lvl1pPr>
          </a:lstStyle>
          <a:p>
            <a:fld id="{688A799B-1951-6F44-AA6B-1412EF274832}"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00"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txStyles>
    <p:titleStyle>
      <a:lvl1pPr algn="l"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l"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l"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l"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l" rtl="0" fontAlgn="base">
        <a:spcBef>
          <a:spcPct val="0"/>
        </a:spcBef>
        <a:spcAft>
          <a:spcPct val="0"/>
        </a:spcAft>
        <a:defRPr sz="4400">
          <a:solidFill>
            <a:schemeClr val="tx2"/>
          </a:solidFill>
          <a:latin typeface="Times New Roman" charset="0"/>
        </a:defRPr>
      </a:lvl6pPr>
      <a:lvl7pPr marL="914400" algn="l" rtl="0" fontAlgn="base">
        <a:spcBef>
          <a:spcPct val="0"/>
        </a:spcBef>
        <a:spcAft>
          <a:spcPct val="0"/>
        </a:spcAft>
        <a:defRPr sz="4400">
          <a:solidFill>
            <a:schemeClr val="tx2"/>
          </a:solidFill>
          <a:latin typeface="Times New Roman" charset="0"/>
        </a:defRPr>
      </a:lvl7pPr>
      <a:lvl8pPr marL="1371600" algn="l" rtl="0" fontAlgn="base">
        <a:spcBef>
          <a:spcPct val="0"/>
        </a:spcBef>
        <a:spcAft>
          <a:spcPct val="0"/>
        </a:spcAft>
        <a:defRPr sz="4400">
          <a:solidFill>
            <a:schemeClr val="tx2"/>
          </a:solidFill>
          <a:latin typeface="Times New Roman" charset="0"/>
        </a:defRPr>
      </a:lvl8pPr>
      <a:lvl9pPr marL="1828800" algn="l"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lr>
          <a:schemeClr val="accent1"/>
        </a:buClr>
        <a:buSzPct val="80000"/>
        <a:buFont typeface="Wingdings" pitchFamily="2" charset="2"/>
        <a:buChar char="n"/>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A084314-0CF9-460F-9F18-DAF943CDB79E}"/>
              </a:ext>
            </a:extLst>
          </p:cNvPr>
          <p:cNvSpPr>
            <a:spLocks noGrp="1" noChangeArrowheads="1"/>
          </p:cNvSpPr>
          <p:nvPr>
            <p:ph type="ctrTitle"/>
          </p:nvPr>
        </p:nvSpPr>
        <p:spPr>
          <a:xfrm>
            <a:off x="533400" y="45196"/>
            <a:ext cx="7891904" cy="2556749"/>
          </a:xfrm>
        </p:spPr>
        <p:txBody>
          <a:bodyPr>
            <a:noAutofit/>
          </a:bodyPr>
          <a:lstStyle/>
          <a:p>
            <a:pPr eaLnBrk="1" hangingPunct="1"/>
            <a:r>
              <a:rPr lang="en-US" altLang="en-US" sz="4800" dirty="0">
                <a:ea typeface="ＭＳ Ｐゴシック" panose="020B0600070205080204" pitchFamily="34" charset="-128"/>
              </a:rPr>
              <a:t>Crossing numbers of infinite graphs</a:t>
            </a:r>
            <a:br>
              <a:rPr lang="en-US" altLang="en-US" sz="4800" dirty="0">
                <a:ea typeface="ＭＳ Ｐゴシック" panose="020B0600070205080204" pitchFamily="34" charset="-128"/>
              </a:rPr>
            </a:br>
            <a:r>
              <a:rPr lang="en-US" altLang="en-US" sz="1600" dirty="0">
                <a:ea typeface="ＭＳ Ｐゴシック" panose="020B0600070205080204" pitchFamily="34" charset="-128"/>
              </a:rPr>
              <a:t> </a:t>
            </a:r>
            <a:br>
              <a:rPr lang="en-US" altLang="en-US" sz="4800" dirty="0">
                <a:ea typeface="ＭＳ Ｐゴシック" panose="020B0600070205080204" pitchFamily="34" charset="-128"/>
              </a:rPr>
            </a:br>
            <a:r>
              <a:rPr lang="en-US" altLang="en-US" sz="1800" dirty="0">
                <a:ea typeface="ＭＳ Ｐゴシック" panose="020B0600070205080204" pitchFamily="34" charset="-128"/>
              </a:rPr>
              <a:t>Szeged, 2026</a:t>
            </a:r>
          </a:p>
        </p:txBody>
      </p:sp>
      <p:sp>
        <p:nvSpPr>
          <p:cNvPr id="15363" name="Rectangle 3">
            <a:extLst>
              <a:ext uri="{FF2B5EF4-FFF2-40B4-BE49-F238E27FC236}">
                <a16:creationId xmlns:a16="http://schemas.microsoft.com/office/drawing/2014/main" id="{12513EEB-298E-86DB-D945-5ED960E1FE19}"/>
              </a:ext>
            </a:extLst>
          </p:cNvPr>
          <p:cNvSpPr>
            <a:spLocks noGrp="1" noChangeArrowheads="1"/>
          </p:cNvSpPr>
          <p:nvPr>
            <p:ph type="subTitle" idx="1"/>
          </p:nvPr>
        </p:nvSpPr>
        <p:spPr>
          <a:xfrm>
            <a:off x="1166813" y="3400767"/>
            <a:ext cx="7138987" cy="2895600"/>
          </a:xfrm>
        </p:spPr>
        <p:txBody>
          <a:bodyPr/>
          <a:lstStyle/>
          <a:p>
            <a:pPr eaLnBrk="1" hangingPunct="1"/>
            <a:r>
              <a:rPr lang="en-US" altLang="en-US" sz="2800" dirty="0">
                <a:ea typeface="ＭＳ Ｐゴシック" panose="020B0600070205080204" pitchFamily="34" charset="-128"/>
              </a:rPr>
              <a:t>Éva Czabarka 	</a:t>
            </a:r>
            <a:r>
              <a:rPr lang="en-US" altLang="en-US" sz="1800" dirty="0">
                <a:ea typeface="ＭＳ Ｐゴシック" panose="020B0600070205080204" pitchFamily="34" charset="-128"/>
              </a:rPr>
              <a:t>University of South Carolina</a:t>
            </a:r>
            <a:endParaRPr lang="en-US" altLang="en-US" sz="2800" dirty="0">
              <a:ea typeface="ＭＳ Ｐゴシック" panose="020B0600070205080204" pitchFamily="34" charset="-128"/>
            </a:endParaRPr>
          </a:p>
          <a:p>
            <a:pPr eaLnBrk="1" hangingPunct="1"/>
            <a:r>
              <a:rPr lang="en-US" altLang="en-US" sz="2800" dirty="0">
                <a:ea typeface="ＭＳ Ｐゴシック" panose="020B0600070205080204" pitchFamily="34" charset="-128"/>
              </a:rPr>
              <a:t>Alec Helm         	</a:t>
            </a:r>
            <a:r>
              <a:rPr lang="en-US" altLang="en-US" sz="1800" dirty="0">
                <a:ea typeface="ＭＳ Ｐゴシック" panose="020B0600070205080204" pitchFamily="34" charset="-128"/>
              </a:rPr>
              <a:t>University of South Carolina</a:t>
            </a:r>
          </a:p>
          <a:p>
            <a:pPr eaLnBrk="1" hangingPunct="1"/>
            <a:r>
              <a:rPr lang="en-US" altLang="en-US" sz="2800" dirty="0">
                <a:ea typeface="ＭＳ Ｐゴシック" panose="020B0600070205080204" pitchFamily="34" charset="-128"/>
              </a:rPr>
              <a:t>László Székely* 	</a:t>
            </a:r>
            <a:r>
              <a:rPr lang="en-US" altLang="en-US" sz="1800" dirty="0">
                <a:solidFill>
                  <a:srgbClr val="000000"/>
                </a:solidFill>
                <a:ea typeface="ＭＳ Ｐゴシック" panose="020B0600070205080204" pitchFamily="34" charset="-128"/>
              </a:rPr>
              <a:t>University of South Carolina</a:t>
            </a:r>
            <a:endParaRPr lang="en-US" altLang="en-US" sz="2800" dirty="0">
              <a:ea typeface="ＭＳ Ｐゴシック" panose="020B0600070205080204" pitchFamily="34" charset="-128"/>
            </a:endParaRPr>
          </a:p>
          <a:p>
            <a:pPr eaLnBrk="1" hangingPunct="1">
              <a:buFont typeface="Wingdings" pitchFamily="2" charset="2"/>
              <a:buNone/>
            </a:pPr>
            <a:endParaRPr lang="en-US" altLang="en-US" dirty="0">
              <a:ea typeface="ＭＳ Ｐゴシック" panose="020B0600070205080204" pitchFamily="34" charset="-128"/>
            </a:endParaRPr>
          </a:p>
        </p:txBody>
      </p:sp>
      <p:pic>
        <p:nvPicPr>
          <p:cNvPr id="15366" name="Picture 8" descr="usclogo.pdf">
            <a:extLst>
              <a:ext uri="{FF2B5EF4-FFF2-40B4-BE49-F238E27FC236}">
                <a16:creationId xmlns:a16="http://schemas.microsoft.com/office/drawing/2014/main" id="{700E391B-B39B-4C99-008F-992BB992D29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5410200"/>
            <a:ext cx="10668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1345AB51-7D1F-1231-BFD2-5D40EC8C2037}"/>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Infinite planar graphs</a:t>
            </a:r>
          </a:p>
        </p:txBody>
      </p:sp>
      <p:sp>
        <p:nvSpPr>
          <p:cNvPr id="1027" name="Rectangle 3">
            <a:extLst>
              <a:ext uri="{FF2B5EF4-FFF2-40B4-BE49-F238E27FC236}">
                <a16:creationId xmlns:a16="http://schemas.microsoft.com/office/drawing/2014/main" id="{5518C2C7-80C3-DC97-C432-127F44CC9658}"/>
              </a:ext>
            </a:extLst>
          </p:cNvPr>
          <p:cNvSpPr>
            <a:spLocks noGrp="1" noChangeArrowheads="1"/>
          </p:cNvSpPr>
          <p:nvPr>
            <p:ph type="body" idx="1"/>
          </p:nvPr>
        </p:nvSpPr>
        <p:spPr>
          <a:xfrm>
            <a:off x="1173163" y="1752600"/>
            <a:ext cx="7772400" cy="4114800"/>
          </a:xfrm>
        </p:spPr>
        <p:txBody>
          <a:bodyPr/>
          <a:lstStyle/>
          <a:p>
            <a:pPr eaLnBrk="1" hangingPunct="1">
              <a:lnSpc>
                <a:spcPct val="90000"/>
              </a:lnSpc>
            </a:pPr>
            <a:r>
              <a:rPr lang="en-US" altLang="en-US" sz="2000" dirty="0">
                <a:ea typeface="ＭＳ Ｐゴシック" panose="020B0600070205080204" pitchFamily="34" charset="-128"/>
              </a:rPr>
              <a:t>1930: </a:t>
            </a:r>
            <a:r>
              <a:rPr lang="en-US" altLang="en-US" sz="2000" dirty="0" err="1">
                <a:solidFill>
                  <a:srgbClr val="AF1B29"/>
                </a:solidFill>
                <a:ea typeface="ＭＳ Ｐゴシック" panose="020B0600070205080204" pitchFamily="34" charset="-128"/>
              </a:rPr>
              <a:t>Kuratowski’s</a:t>
            </a:r>
            <a:r>
              <a:rPr lang="en-US" altLang="en-US" sz="2000" dirty="0">
                <a:solidFill>
                  <a:srgbClr val="AF1B29"/>
                </a:solidFill>
                <a:ea typeface="ＭＳ Ｐゴシック" panose="020B0600070205080204" pitchFamily="34" charset="-128"/>
              </a:rPr>
              <a:t> theorem for finite graphs </a:t>
            </a:r>
          </a:p>
          <a:p>
            <a:pPr eaLnBrk="1" hangingPunct="1">
              <a:lnSpc>
                <a:spcPct val="90000"/>
              </a:lnSpc>
            </a:pPr>
            <a:r>
              <a:rPr lang="en-US" altLang="en-US" sz="2000" dirty="0">
                <a:ea typeface="ＭＳ Ｐゴシック" panose="020B0600070205080204" pitchFamily="34" charset="-128"/>
              </a:rPr>
              <a:t>1954: </a:t>
            </a:r>
            <a:r>
              <a:rPr lang="en-US" altLang="en-US" sz="2000" dirty="0">
                <a:solidFill>
                  <a:schemeClr val="tx2"/>
                </a:solidFill>
                <a:ea typeface="ＭＳ Ｐゴシック" panose="020B0600070205080204" pitchFamily="34" charset="-128"/>
              </a:rPr>
              <a:t>[Dirac and Shuster]  </a:t>
            </a:r>
            <a:r>
              <a:rPr lang="en-US" altLang="en-US" sz="2000" dirty="0" err="1">
                <a:solidFill>
                  <a:srgbClr val="AF1B29"/>
                </a:solidFill>
                <a:ea typeface="ＭＳ Ｐゴシック" panose="020B0600070205080204" pitchFamily="34" charset="-128"/>
              </a:rPr>
              <a:t>Kuratowski’s</a:t>
            </a:r>
            <a:r>
              <a:rPr lang="en-US" altLang="en-US" sz="2000" dirty="0">
                <a:solidFill>
                  <a:srgbClr val="AF1B29"/>
                </a:solidFill>
                <a:ea typeface="ＭＳ Ｐゴシック" panose="020B0600070205080204" pitchFamily="34" charset="-128"/>
              </a:rPr>
              <a:t> theorem holds for countable graphs</a:t>
            </a:r>
          </a:p>
          <a:p>
            <a:pPr eaLnBrk="1" hangingPunct="1">
              <a:lnSpc>
                <a:spcPct val="90000"/>
              </a:lnSpc>
            </a:pPr>
            <a:r>
              <a:rPr lang="en-US" altLang="en-US" sz="2000" dirty="0">
                <a:ea typeface="ＭＳ Ｐゴシック" panose="020B0600070205080204" pitchFamily="34" charset="-128"/>
              </a:rPr>
              <a:t>1967:</a:t>
            </a:r>
            <a:r>
              <a:rPr lang="en-US" altLang="en-US" sz="2000" dirty="0">
                <a:solidFill>
                  <a:srgbClr val="AF1B29"/>
                </a:solidFill>
                <a:ea typeface="ＭＳ Ｐゴシック" panose="020B0600070205080204" pitchFamily="34" charset="-128"/>
              </a:rPr>
              <a:t> </a:t>
            </a:r>
            <a:r>
              <a:rPr lang="en-US" altLang="en-US" sz="2000" dirty="0">
                <a:solidFill>
                  <a:schemeClr val="tx2"/>
                </a:solidFill>
                <a:ea typeface="ＭＳ Ｐゴシック" panose="020B0600070205080204" pitchFamily="34" charset="-128"/>
              </a:rPr>
              <a:t>[Wagner] </a:t>
            </a:r>
            <a:r>
              <a:rPr lang="en-US" altLang="en-US" sz="2000" dirty="0" err="1">
                <a:solidFill>
                  <a:srgbClr val="AF1B29"/>
                </a:solidFill>
                <a:ea typeface="ＭＳ Ｐゴシック" panose="020B0600070205080204" pitchFamily="34" charset="-128"/>
              </a:rPr>
              <a:t>Kuratowski’s</a:t>
            </a:r>
            <a:r>
              <a:rPr lang="en-US" altLang="en-US" sz="2000" dirty="0">
                <a:solidFill>
                  <a:srgbClr val="AF1B29"/>
                </a:solidFill>
                <a:ea typeface="ＭＳ Ｐゴシック" panose="020B0600070205080204" pitchFamily="34" charset="-128"/>
              </a:rPr>
              <a:t> theorem for infinite graphs </a:t>
            </a:r>
            <a:r>
              <a:rPr lang="en-US" altLang="en-US" sz="2000" dirty="0">
                <a:ea typeface="ＭＳ Ｐゴシック" panose="020B0600070205080204" pitchFamily="34" charset="-128"/>
              </a:rPr>
              <a:t>A graph </a:t>
            </a:r>
            <a:r>
              <a:rPr lang="en-US" altLang="en-US" sz="2000" i="1" dirty="0">
                <a:latin typeface="+mj-lt"/>
                <a:ea typeface="ＭＳ Ｐゴシック" panose="020B0600070205080204" pitchFamily="34" charset="-128"/>
              </a:rPr>
              <a:t>G</a:t>
            </a:r>
            <a:r>
              <a:rPr lang="en-US" altLang="en-US" sz="2000" dirty="0">
                <a:ea typeface="ＭＳ Ｐゴシック" panose="020B0600070205080204" pitchFamily="34" charset="-128"/>
              </a:rPr>
              <a:t> is planar </a:t>
            </a:r>
            <a:r>
              <a:rPr lang="en-US" altLang="en-US" sz="2000" dirty="0" err="1">
                <a:ea typeface="ＭＳ Ｐゴシック" panose="020B0600070205080204" pitchFamily="34" charset="-128"/>
              </a:rPr>
              <a:t>iff</a:t>
            </a:r>
            <a:r>
              <a:rPr lang="en-US" altLang="en-US" sz="2000" dirty="0">
                <a:ea typeface="ＭＳ Ｐゴシック" panose="020B0600070205080204" pitchFamily="34" charset="-128"/>
              </a:rPr>
              <a:t> </a:t>
            </a:r>
            <a:r>
              <a:rPr lang="en-US" altLang="en-US" sz="2000" i="1" dirty="0">
                <a:ea typeface="ＭＳ Ｐゴシック" panose="020B0600070205080204" pitchFamily="34" charset="-128"/>
              </a:rPr>
              <a:t> G</a:t>
            </a:r>
            <a:r>
              <a:rPr lang="en-US" altLang="en-US" sz="2000" dirty="0">
                <a:ea typeface="ＭＳ Ｐゴシック" panose="020B0600070205080204" pitchFamily="34" charset="-128"/>
              </a:rPr>
              <a:t> has at most continuum-many vertices and edges, it contains no subdivision of a </a:t>
            </a:r>
            <a:r>
              <a:rPr lang="en-US" altLang="en-US" sz="2000" i="1" dirty="0">
                <a:latin typeface="+mj-lt"/>
                <a:ea typeface="ＭＳ Ｐゴシック" panose="020B0600070205080204" pitchFamily="34" charset="-128"/>
              </a:rPr>
              <a:t>K</a:t>
            </a:r>
            <a:r>
              <a:rPr lang="en-US" altLang="en-US" sz="2000" baseline="-25000" dirty="0">
                <a:ea typeface="ＭＳ Ｐゴシック" panose="020B0600070205080204" pitchFamily="34" charset="-128"/>
              </a:rPr>
              <a:t>5</a:t>
            </a:r>
            <a:r>
              <a:rPr lang="en-US" altLang="en-US" sz="2000" dirty="0">
                <a:ea typeface="ＭＳ Ｐゴシック" panose="020B0600070205080204" pitchFamily="34" charset="-128"/>
              </a:rPr>
              <a:t> or </a:t>
            </a:r>
            <a:r>
              <a:rPr lang="en-US" altLang="en-US" sz="2000" i="1" dirty="0">
                <a:ea typeface="ＭＳ Ｐゴシック" panose="020B0600070205080204" pitchFamily="34" charset="-128"/>
              </a:rPr>
              <a:t>K</a:t>
            </a:r>
            <a:r>
              <a:rPr lang="en-US" altLang="en-US" sz="2000" baseline="-25000" dirty="0">
                <a:ea typeface="ＭＳ Ｐゴシック" panose="020B0600070205080204" pitchFamily="34" charset="-128"/>
              </a:rPr>
              <a:t>3,3 </a:t>
            </a:r>
            <a:r>
              <a:rPr lang="en-US" altLang="en-US" sz="2000" dirty="0">
                <a:ea typeface="ＭＳ Ｐゴシック" panose="020B0600070205080204" pitchFamily="34" charset="-128"/>
              </a:rPr>
              <a:t>and has only countably many vertices of degree three or more.</a:t>
            </a:r>
          </a:p>
          <a:p>
            <a:pPr eaLnBrk="1" hangingPunct="1">
              <a:lnSpc>
                <a:spcPct val="90000"/>
              </a:lnSpc>
            </a:pPr>
            <a:r>
              <a:rPr lang="en-US" altLang="en-US" sz="2000" dirty="0">
                <a:solidFill>
                  <a:srgbClr val="AF1B29"/>
                </a:solidFill>
                <a:ea typeface="ＭＳ Ｐゴシック" panose="020B0600070205080204" pitchFamily="34" charset="-128"/>
              </a:rPr>
              <a:t>Finite maximal planar graphs are 3-connected</a:t>
            </a:r>
          </a:p>
          <a:p>
            <a:pPr eaLnBrk="1" hangingPunct="1">
              <a:lnSpc>
                <a:spcPct val="90000"/>
              </a:lnSpc>
            </a:pPr>
            <a:r>
              <a:rPr lang="en-US" altLang="en-US" sz="2000" dirty="0">
                <a:ea typeface="ＭＳ Ｐゴシック" panose="020B0600070205080204" pitchFamily="34" charset="-128"/>
              </a:rPr>
              <a:t>1977:</a:t>
            </a:r>
            <a:r>
              <a:rPr lang="en-US" altLang="en-US" sz="2000" dirty="0">
                <a:solidFill>
                  <a:srgbClr val="AF1B29"/>
                </a:solidFill>
                <a:ea typeface="ＭＳ Ｐゴシック" panose="020B0600070205080204" pitchFamily="34" charset="-128"/>
              </a:rPr>
              <a:t> </a:t>
            </a:r>
            <a:r>
              <a:rPr lang="en-US" altLang="en-US" sz="2000" dirty="0">
                <a:solidFill>
                  <a:schemeClr val="tx2"/>
                </a:solidFill>
                <a:ea typeface="ＭＳ Ｐゴシック" panose="020B0600070205080204" pitchFamily="34" charset="-128"/>
              </a:rPr>
              <a:t>[Thomassen] </a:t>
            </a:r>
            <a:r>
              <a:rPr lang="en-US" altLang="en-US" sz="2000" dirty="0">
                <a:solidFill>
                  <a:srgbClr val="AF1B29"/>
                </a:solidFill>
                <a:ea typeface="ＭＳ Ｐゴシック" panose="020B0600070205080204" pitchFamily="34" charset="-128"/>
              </a:rPr>
              <a:t>Infinite maximal planar graphs are 2-connected</a:t>
            </a:r>
          </a:p>
          <a:p>
            <a:pPr marL="0" indent="0" eaLnBrk="1" hangingPunct="1">
              <a:lnSpc>
                <a:spcPct val="90000"/>
              </a:lnSpc>
              <a:buNone/>
            </a:pPr>
            <a:endParaRPr lang="en-US" altLang="en-US" sz="2000" dirty="0">
              <a:solidFill>
                <a:srgbClr val="AF1B29"/>
              </a:solidFill>
              <a:ea typeface="ＭＳ Ｐゴシック" panose="020B0600070205080204" pitchFamily="34" charset="-128"/>
            </a:endParaRPr>
          </a:p>
          <a:p>
            <a:pPr marL="0" indent="0" eaLnBrk="1" hangingPunct="1">
              <a:lnSpc>
                <a:spcPct val="90000"/>
              </a:lnSpc>
              <a:buNone/>
            </a:pPr>
            <a:r>
              <a:rPr lang="en-US" altLang="en-US" sz="2000" dirty="0">
                <a:solidFill>
                  <a:srgbClr val="AF1B29"/>
                </a:solidFill>
                <a:ea typeface="ＭＳ Ｐゴシック" panose="020B0600070205080204" pitchFamily="34" charset="-128"/>
              </a:rPr>
              <a:t>    </a:t>
            </a:r>
          </a:p>
          <a:p>
            <a:pPr eaLnBrk="1" hangingPunct="1">
              <a:lnSpc>
                <a:spcPct val="90000"/>
              </a:lnSpc>
              <a:buFont typeface="Wingdings" pitchFamily="2" charset="2"/>
              <a:buNone/>
            </a:pPr>
            <a:endParaRPr lang="en-US" altLang="en-US" sz="2000" dirty="0">
              <a:ea typeface="ＭＳ Ｐゴシック" panose="020B0600070205080204" pitchFamily="34" charset="-128"/>
            </a:endParaRPr>
          </a:p>
          <a:p>
            <a:pPr eaLnBrk="1" hangingPunct="1">
              <a:lnSpc>
                <a:spcPct val="90000"/>
              </a:lnSpc>
              <a:buFont typeface="Wingdings" pitchFamily="2" charset="2"/>
              <a:buNone/>
            </a:pPr>
            <a:endParaRPr lang="en-US" altLang="en-US" sz="2000" dirty="0">
              <a:ea typeface="ＭＳ Ｐゴシック" panose="020B0600070205080204" pitchFamily="34" charset="-128"/>
            </a:endParaRPr>
          </a:p>
          <a:p>
            <a:pPr eaLnBrk="1" hangingPunct="1">
              <a:lnSpc>
                <a:spcPct val="90000"/>
              </a:lnSpc>
              <a:buFont typeface="Wingdings" pitchFamily="2" charset="2"/>
              <a:buNone/>
            </a:pPr>
            <a:endParaRPr lang="en-US" altLang="en-US" sz="2000" dirty="0">
              <a:ea typeface="ＭＳ Ｐゴシック" panose="020B0600070205080204" pitchFamily="34" charset="-128"/>
            </a:endParaRPr>
          </a:p>
          <a:p>
            <a:pPr eaLnBrk="1" hangingPunct="1">
              <a:lnSpc>
                <a:spcPct val="90000"/>
              </a:lnSpc>
              <a:buFont typeface="Wingdings" pitchFamily="2" charset="2"/>
              <a:buNone/>
            </a:pPr>
            <a:endParaRPr lang="en-US" altLang="en-US" sz="1200" dirty="0">
              <a:ea typeface="ＭＳ Ｐゴシック" panose="020B0600070205080204" pitchFamily="34" charset="-128"/>
            </a:endParaRPr>
          </a:p>
        </p:txBody>
      </p:sp>
      <p:pic>
        <p:nvPicPr>
          <p:cNvPr id="3" name="Picture 2">
            <a:extLst>
              <a:ext uri="{FF2B5EF4-FFF2-40B4-BE49-F238E27FC236}">
                <a16:creationId xmlns:a16="http://schemas.microsoft.com/office/drawing/2014/main" id="{5D9CCE36-66FB-ECD3-E37A-3A4F4FEAD239}"/>
              </a:ext>
            </a:extLst>
          </p:cNvPr>
          <p:cNvPicPr>
            <a:picLocks noChangeAspect="1"/>
          </p:cNvPicPr>
          <p:nvPr/>
        </p:nvPicPr>
        <p:blipFill>
          <a:blip r:embed="rId3"/>
          <a:stretch>
            <a:fillRect/>
          </a:stretch>
        </p:blipFill>
        <p:spPr>
          <a:xfrm>
            <a:off x="2163763" y="4886325"/>
            <a:ext cx="5791200" cy="1514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3B7672A6-8214-57B7-6ABA-BAFF4765471A}"/>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Drawing infinite planar graphs</a:t>
            </a:r>
          </a:p>
        </p:txBody>
      </p:sp>
      <p:sp>
        <p:nvSpPr>
          <p:cNvPr id="21507" name="Rectangle 3">
            <a:extLst>
              <a:ext uri="{FF2B5EF4-FFF2-40B4-BE49-F238E27FC236}">
                <a16:creationId xmlns:a16="http://schemas.microsoft.com/office/drawing/2014/main" id="{40785DFB-1E3E-DBDC-F7DB-B47DDE9EBF8A}"/>
              </a:ext>
            </a:extLst>
          </p:cNvPr>
          <p:cNvSpPr>
            <a:spLocks noGrp="1" noChangeArrowheads="1"/>
          </p:cNvSpPr>
          <p:nvPr>
            <p:ph type="body" idx="1"/>
          </p:nvPr>
        </p:nvSpPr>
        <p:spPr/>
        <p:txBody>
          <a:bodyPr/>
          <a:lstStyle/>
          <a:p>
            <a:pPr eaLnBrk="1" hangingPunct="1">
              <a:lnSpc>
                <a:spcPct val="90000"/>
              </a:lnSpc>
            </a:pPr>
            <a:r>
              <a:rPr lang="en-US" altLang="en-US" sz="2800" dirty="0">
                <a:ea typeface="ＭＳ Ｐゴシック" panose="020B0600070205080204" pitchFamily="34" charset="-128"/>
              </a:rPr>
              <a:t>1948: </a:t>
            </a:r>
            <a:r>
              <a:rPr lang="en-US" altLang="en-US" sz="2800" dirty="0">
                <a:solidFill>
                  <a:schemeClr val="tx2"/>
                </a:solidFill>
                <a:ea typeface="ＭＳ Ｐゴシック" panose="020B0600070205080204" pitchFamily="34" charset="-128"/>
              </a:rPr>
              <a:t>[</a:t>
            </a:r>
            <a:r>
              <a:rPr lang="en-US" altLang="en-US" sz="2800" dirty="0" err="1">
                <a:solidFill>
                  <a:schemeClr val="tx2"/>
                </a:solidFill>
                <a:ea typeface="ＭＳ Ｐゴシック" panose="020B0600070205080204" pitchFamily="34" charset="-128"/>
              </a:rPr>
              <a:t>Fáry</a:t>
            </a:r>
            <a:r>
              <a:rPr lang="en-US" altLang="en-US" sz="2800" dirty="0">
                <a:solidFill>
                  <a:schemeClr val="tx2"/>
                </a:solidFill>
                <a:ea typeface="ＭＳ Ｐゴシック" panose="020B0600070205080204" pitchFamily="34" charset="-128"/>
              </a:rPr>
              <a:t>]  </a:t>
            </a:r>
            <a:r>
              <a:rPr lang="en-US" altLang="en-US" sz="2800" dirty="0">
                <a:solidFill>
                  <a:srgbClr val="AF1B29"/>
                </a:solidFill>
                <a:ea typeface="ＭＳ Ｐゴシック" panose="020B0600070205080204" pitchFamily="34" charset="-128"/>
              </a:rPr>
              <a:t>Finite planar graphs admit rectilinear embeddings</a:t>
            </a:r>
          </a:p>
          <a:p>
            <a:pPr eaLnBrk="1" hangingPunct="1">
              <a:lnSpc>
                <a:spcPct val="90000"/>
              </a:lnSpc>
            </a:pPr>
            <a:r>
              <a:rPr lang="en-US" altLang="en-US" sz="2800" dirty="0">
                <a:ea typeface="ＭＳ Ｐゴシック" panose="020B0600070205080204" pitchFamily="34" charset="-128"/>
              </a:rPr>
              <a:t>1977: </a:t>
            </a:r>
            <a:r>
              <a:rPr lang="en-US" altLang="en-US" sz="2800" dirty="0">
                <a:solidFill>
                  <a:schemeClr val="tx2"/>
                </a:solidFill>
                <a:ea typeface="ＭＳ Ｐゴシック" panose="020B0600070205080204" pitchFamily="34" charset="-128"/>
              </a:rPr>
              <a:t>[Thomassen] </a:t>
            </a:r>
            <a:r>
              <a:rPr lang="en-US" altLang="en-US" sz="2800" dirty="0">
                <a:solidFill>
                  <a:srgbClr val="AF1B29"/>
                </a:solidFill>
                <a:ea typeface="ＭＳ Ｐゴシック" panose="020B0600070205080204" pitchFamily="34" charset="-128"/>
              </a:rPr>
              <a:t>Planar graphs admit rectilinear embeddings</a:t>
            </a:r>
          </a:p>
          <a:p>
            <a:pPr eaLnBrk="1" hangingPunct="1">
              <a:lnSpc>
                <a:spcPct val="90000"/>
              </a:lnSpc>
            </a:pPr>
            <a:r>
              <a:rPr lang="en-US" altLang="en-US" sz="2800" dirty="0">
                <a:ea typeface="ＭＳ Ｐゴシック" panose="020B0600070205080204" pitchFamily="34" charset="-128"/>
              </a:rPr>
              <a:t>New complications: vertex accumulation points (VAP) and edge accumulation points (EAP)</a:t>
            </a:r>
          </a:p>
          <a:p>
            <a:pPr eaLnBrk="1" hangingPunct="1">
              <a:lnSpc>
                <a:spcPct val="90000"/>
              </a:lnSpc>
            </a:pPr>
            <a:r>
              <a:rPr lang="en-US" altLang="en-US" sz="2800" dirty="0">
                <a:ea typeface="ＭＳ Ｐゴシック" panose="020B0600070205080204" pitchFamily="34" charset="-128"/>
              </a:rPr>
              <a:t>Infinite graphs can avoid edge accumulation points only if all degrees are finite, a.k.a. the graph is </a:t>
            </a:r>
            <a:r>
              <a:rPr lang="en-US" altLang="en-US" sz="2800" dirty="0">
                <a:solidFill>
                  <a:srgbClr val="C00000"/>
                </a:solidFill>
                <a:ea typeface="ＭＳ Ｐゴシック" panose="020B0600070205080204" pitchFamily="34" charset="-128"/>
              </a:rPr>
              <a:t>locally finite</a:t>
            </a:r>
          </a:p>
          <a:p>
            <a:pPr eaLnBrk="1" hangingPunct="1">
              <a:lnSpc>
                <a:spcPct val="90000"/>
              </a:lnSpc>
              <a:buFont typeface="Wingdings" pitchFamily="2" charset="2"/>
              <a:buNone/>
            </a:pPr>
            <a:endParaRPr lang="en-US" altLang="en-US" sz="2800" dirty="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D67C1-DE46-F1E2-E846-F15B5295E049}"/>
            </a:ext>
          </a:extLst>
        </p:cNvPr>
        <p:cNvGrpSpPr/>
        <p:nvPr/>
      </p:nvGrpSpPr>
      <p:grpSpPr>
        <a:xfrm>
          <a:off x="0" y="0"/>
          <a:ext cx="0" cy="0"/>
          <a:chOff x="0" y="0"/>
          <a:chExt cx="0" cy="0"/>
        </a:xfrm>
      </p:grpSpPr>
      <p:sp>
        <p:nvSpPr>
          <p:cNvPr id="21506" name="Rectangle 2">
            <a:extLst>
              <a:ext uri="{FF2B5EF4-FFF2-40B4-BE49-F238E27FC236}">
                <a16:creationId xmlns:a16="http://schemas.microsoft.com/office/drawing/2014/main" id="{2B1AC088-B936-090D-E120-EA4681B87571}"/>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Avoiding accumulation points in drawings of infinite planar graphs</a:t>
            </a:r>
          </a:p>
        </p:txBody>
      </p:sp>
      <p:sp>
        <p:nvSpPr>
          <p:cNvPr id="21507" name="Rectangle 3">
            <a:extLst>
              <a:ext uri="{FF2B5EF4-FFF2-40B4-BE49-F238E27FC236}">
                <a16:creationId xmlns:a16="http://schemas.microsoft.com/office/drawing/2014/main" id="{726E17CB-D27B-A707-F941-76F44AF7B115}"/>
              </a:ext>
            </a:extLst>
          </p:cNvPr>
          <p:cNvSpPr>
            <a:spLocks noGrp="1" noChangeArrowheads="1"/>
          </p:cNvSpPr>
          <p:nvPr>
            <p:ph type="body" idx="1"/>
          </p:nvPr>
        </p:nvSpPr>
        <p:spPr/>
        <p:txBody>
          <a:bodyPr/>
          <a:lstStyle/>
          <a:p>
            <a:pPr eaLnBrk="1" hangingPunct="1">
              <a:lnSpc>
                <a:spcPct val="90000"/>
              </a:lnSpc>
            </a:pPr>
            <a:r>
              <a:rPr lang="en-US" altLang="en-US" sz="2800" dirty="0">
                <a:ea typeface="ＭＳ Ｐゴシック" panose="020B0600070205080204" pitchFamily="34" charset="-128"/>
              </a:rPr>
              <a:t>1966: </a:t>
            </a:r>
            <a:r>
              <a:rPr lang="en-US" altLang="en-US" sz="2800" dirty="0">
                <a:solidFill>
                  <a:schemeClr val="tx2"/>
                </a:solidFill>
                <a:ea typeface="ＭＳ Ｐゴシック" panose="020B0600070205080204" pitchFamily="34" charset="-128"/>
              </a:rPr>
              <a:t>[Halin] </a:t>
            </a:r>
            <a:r>
              <a:rPr lang="en-US" altLang="en-US" sz="2800" dirty="0">
                <a:ea typeface="ＭＳ Ｐゴシック" panose="020B0600070205080204" pitchFamily="34" charset="-128"/>
              </a:rPr>
              <a:t>1977: </a:t>
            </a:r>
            <a:r>
              <a:rPr lang="en-US" altLang="en-US" sz="2800" dirty="0">
                <a:solidFill>
                  <a:schemeClr val="tx2"/>
                </a:solidFill>
                <a:ea typeface="ＭＳ Ｐゴシック" panose="020B0600070205080204" pitchFamily="34" charset="-128"/>
              </a:rPr>
              <a:t>[Schmidt]</a:t>
            </a:r>
            <a:r>
              <a:rPr lang="en-US" altLang="en-US" sz="2800" dirty="0">
                <a:ea typeface="ＭＳ Ｐゴシック" panose="020B0600070205080204" pitchFamily="34" charset="-128"/>
              </a:rPr>
              <a:t> 1989: </a:t>
            </a:r>
            <a:r>
              <a:rPr lang="en-US" altLang="en-US" sz="2800" dirty="0">
                <a:solidFill>
                  <a:schemeClr val="tx2"/>
                </a:solidFill>
                <a:ea typeface="ＭＳ Ｐゴシック" panose="020B0600070205080204" pitchFamily="34" charset="-128"/>
              </a:rPr>
              <a:t>[Halin]</a:t>
            </a:r>
            <a:r>
              <a:rPr lang="en-US" altLang="en-US" sz="2800" dirty="0">
                <a:ea typeface="ＭＳ Ｐゴシック" panose="020B0600070205080204" pitchFamily="34" charset="-128"/>
              </a:rPr>
              <a:t> </a:t>
            </a:r>
            <a:r>
              <a:rPr lang="en-US" altLang="en-US" sz="2800" dirty="0" err="1">
                <a:solidFill>
                  <a:srgbClr val="AF1B29"/>
                </a:solidFill>
                <a:ea typeface="ＭＳ Ｐゴシック" panose="020B0600070205080204" pitchFamily="34" charset="-128"/>
              </a:rPr>
              <a:t>Kuratowski</a:t>
            </a:r>
            <a:r>
              <a:rPr lang="en-US" altLang="en-US" sz="2800" dirty="0">
                <a:solidFill>
                  <a:srgbClr val="AF1B29"/>
                </a:solidFill>
                <a:ea typeface="ＭＳ Ｐゴシック" panose="020B0600070205080204" pitchFamily="34" charset="-128"/>
              </a:rPr>
              <a:t> type classification of countable planar graphs with VAP-free/EAP-free embeddings</a:t>
            </a:r>
          </a:p>
          <a:p>
            <a:pPr eaLnBrk="1" hangingPunct="1">
              <a:lnSpc>
                <a:spcPct val="90000"/>
              </a:lnSpc>
              <a:buFont typeface="Wingdings" pitchFamily="2" charset="2"/>
              <a:buNone/>
            </a:pPr>
            <a:endParaRPr lang="en-US" altLang="en-US" sz="2800" dirty="0">
              <a:ea typeface="ＭＳ Ｐゴシック" panose="020B0600070205080204" pitchFamily="34" charset="-128"/>
            </a:endParaRPr>
          </a:p>
        </p:txBody>
      </p:sp>
    </p:spTree>
    <p:extLst>
      <p:ext uri="{BB962C8B-B14F-4D97-AF65-F5344CB8AC3E}">
        <p14:creationId xmlns:p14="http://schemas.microsoft.com/office/powerpoint/2010/main" val="2540014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1D28B-47F3-10B1-E469-794AF134630F}"/>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7F437933-E50B-5BC2-BAA2-5A2C66C40B31}"/>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Infinite outerplanar graphs</a:t>
            </a:r>
          </a:p>
        </p:txBody>
      </p:sp>
      <p:sp>
        <p:nvSpPr>
          <p:cNvPr id="1027" name="Rectangle 3">
            <a:extLst>
              <a:ext uri="{FF2B5EF4-FFF2-40B4-BE49-F238E27FC236}">
                <a16:creationId xmlns:a16="http://schemas.microsoft.com/office/drawing/2014/main" id="{F1A2F6E8-1168-4C54-31D3-C07C4BA6B62D}"/>
              </a:ext>
            </a:extLst>
          </p:cNvPr>
          <p:cNvSpPr>
            <a:spLocks noGrp="1" noChangeArrowheads="1"/>
          </p:cNvSpPr>
          <p:nvPr>
            <p:ph type="body" idx="1"/>
          </p:nvPr>
        </p:nvSpPr>
        <p:spPr>
          <a:xfrm>
            <a:off x="1173163" y="1752600"/>
            <a:ext cx="7772400" cy="4114800"/>
          </a:xfrm>
        </p:spPr>
        <p:txBody>
          <a:bodyPr/>
          <a:lstStyle/>
          <a:p>
            <a:pPr eaLnBrk="1" hangingPunct="1">
              <a:lnSpc>
                <a:spcPct val="90000"/>
              </a:lnSpc>
            </a:pPr>
            <a:r>
              <a:rPr lang="en-US" altLang="en-US" sz="2400" dirty="0">
                <a:ea typeface="ＭＳ Ｐゴシック" panose="020B0600070205080204" pitchFamily="34" charset="-128"/>
              </a:rPr>
              <a:t>Finite graph is outerplanar </a:t>
            </a:r>
            <a:r>
              <a:rPr lang="en-US" altLang="en-US" sz="2400" dirty="0" err="1">
                <a:ea typeface="ＭＳ Ｐゴシック" panose="020B0600070205080204" pitchFamily="34" charset="-128"/>
              </a:rPr>
              <a:t>iff</a:t>
            </a:r>
            <a:r>
              <a:rPr lang="en-US" altLang="en-US" sz="2400" dirty="0">
                <a:ea typeface="ＭＳ Ｐゴシック" panose="020B0600070205080204" pitchFamily="34" charset="-128"/>
              </a:rPr>
              <a:t> it is 1-page book embeddable</a:t>
            </a:r>
          </a:p>
          <a:p>
            <a:pPr eaLnBrk="1" hangingPunct="1">
              <a:lnSpc>
                <a:spcPct val="90000"/>
              </a:lnSpc>
            </a:pPr>
            <a:r>
              <a:rPr lang="en-US" altLang="en-US" sz="2400" dirty="0">
                <a:ea typeface="ＭＳ Ｐゴシック" panose="020B0600070205080204" pitchFamily="34" charset="-128"/>
              </a:rPr>
              <a:t>1967: </a:t>
            </a:r>
            <a:r>
              <a:rPr lang="en-US" altLang="en-US" sz="2400" dirty="0">
                <a:solidFill>
                  <a:schemeClr val="tx2"/>
                </a:solidFill>
                <a:ea typeface="ＭＳ Ｐゴシック" panose="020B0600070205080204" pitchFamily="34" charset="-128"/>
              </a:rPr>
              <a:t>[Chartrand and Harary] </a:t>
            </a:r>
            <a:r>
              <a:rPr lang="en-US" altLang="en-US" sz="2400" dirty="0" err="1">
                <a:solidFill>
                  <a:srgbClr val="AF1B29"/>
                </a:solidFill>
                <a:ea typeface="ＭＳ Ｐゴシック" panose="020B0600070205080204" pitchFamily="34" charset="-128"/>
              </a:rPr>
              <a:t>Kuratowski’s</a:t>
            </a:r>
            <a:r>
              <a:rPr lang="en-US" altLang="en-US" sz="2400" dirty="0">
                <a:solidFill>
                  <a:srgbClr val="AF1B29"/>
                </a:solidFill>
                <a:ea typeface="ＭＳ Ｐゴシック" panose="020B0600070205080204" pitchFamily="34" charset="-128"/>
              </a:rPr>
              <a:t> theorem for finite outerplanar graphs: </a:t>
            </a:r>
            <a:r>
              <a:rPr lang="en-US" altLang="en-US" sz="2400" dirty="0">
                <a:ea typeface="ＭＳ Ｐゴシック" panose="020B0600070205080204" pitchFamily="34" charset="-128"/>
              </a:rPr>
              <a:t>outerplanar graphs are graphs that contain no subdivision of a </a:t>
            </a:r>
            <a:r>
              <a:rPr lang="en-US" altLang="en-US" sz="2400" i="1" dirty="0">
                <a:ea typeface="ＭＳ Ｐゴシック" panose="020B0600070205080204" pitchFamily="34" charset="-128"/>
              </a:rPr>
              <a:t>K</a:t>
            </a:r>
            <a:r>
              <a:rPr lang="en-US" altLang="en-US" sz="2400" i="1" baseline="-25000" dirty="0">
                <a:ea typeface="ＭＳ Ｐゴシック" panose="020B0600070205080204" pitchFamily="34" charset="-128"/>
              </a:rPr>
              <a:t>4</a:t>
            </a:r>
            <a:r>
              <a:rPr lang="en-US" altLang="en-US" sz="2400" dirty="0">
                <a:ea typeface="ＭＳ Ｐゴシック" panose="020B0600070205080204" pitchFamily="34" charset="-128"/>
              </a:rPr>
              <a:t> or </a:t>
            </a:r>
            <a:r>
              <a:rPr lang="en-US" altLang="en-US" sz="2400" i="1" dirty="0">
                <a:ea typeface="ＭＳ Ｐゴシック" panose="020B0600070205080204" pitchFamily="34" charset="-128"/>
              </a:rPr>
              <a:t>K</a:t>
            </a:r>
            <a:r>
              <a:rPr lang="en-US" altLang="en-US" sz="2400" i="1" baseline="-25000" dirty="0">
                <a:ea typeface="ＭＳ Ｐゴシック" panose="020B0600070205080204" pitchFamily="34" charset="-128"/>
              </a:rPr>
              <a:t>2</a:t>
            </a:r>
            <a:r>
              <a:rPr lang="en-US" altLang="en-US" sz="2400" baseline="-25000" dirty="0">
                <a:ea typeface="ＭＳ Ｐゴシック" panose="020B0600070205080204" pitchFamily="34" charset="-128"/>
              </a:rPr>
              <a:t>,3 </a:t>
            </a:r>
            <a:endParaRPr lang="en-US" altLang="en-US" sz="2400" dirty="0">
              <a:solidFill>
                <a:srgbClr val="AF1B29"/>
              </a:solidFill>
              <a:ea typeface="ＭＳ Ｐゴシック" panose="020B0600070205080204" pitchFamily="34" charset="-128"/>
            </a:endParaRPr>
          </a:p>
          <a:p>
            <a:pPr eaLnBrk="1" hangingPunct="1">
              <a:lnSpc>
                <a:spcPct val="90000"/>
              </a:lnSpc>
            </a:pPr>
            <a:r>
              <a:rPr lang="en-US" altLang="en-US" sz="2400" dirty="0">
                <a:ea typeface="ＭＳ Ｐゴシック" panose="020B0600070205080204" pitchFamily="34" charset="-128"/>
              </a:rPr>
              <a:t>1994: </a:t>
            </a:r>
            <a:r>
              <a:rPr lang="en-US" altLang="en-US" sz="2400" dirty="0">
                <a:solidFill>
                  <a:schemeClr val="tx2"/>
                </a:solidFill>
                <a:ea typeface="ＭＳ Ｐゴシック" panose="020B0600070205080204" pitchFamily="34" charset="-128"/>
              </a:rPr>
              <a:t>[Boza, </a:t>
            </a:r>
            <a:r>
              <a:rPr lang="en-US" altLang="en-US" sz="2400" dirty="0" err="1">
                <a:solidFill>
                  <a:schemeClr val="tx2"/>
                </a:solidFill>
                <a:ea typeface="ＭＳ Ｐゴシック" panose="020B0600070205080204" pitchFamily="34" charset="-128"/>
              </a:rPr>
              <a:t>Diánez</a:t>
            </a:r>
            <a:r>
              <a:rPr lang="en-US" altLang="en-US" sz="2400" dirty="0">
                <a:solidFill>
                  <a:schemeClr val="tx2"/>
                </a:solidFill>
                <a:ea typeface="ＭＳ Ｐゴシック" panose="020B0600070205080204" pitchFamily="34" charset="-128"/>
              </a:rPr>
              <a:t> and Márquez] A c</a:t>
            </a:r>
            <a:r>
              <a:rPr lang="en-US" altLang="en-US" sz="2400" dirty="0">
                <a:ea typeface="ＭＳ Ｐゴシック" panose="020B0600070205080204" pitchFamily="34" charset="-128"/>
              </a:rPr>
              <a:t>ountable locally finite outerplanar graph admits a VAP and EAP-free embedding if and only if it does not contain subdivisions of:</a:t>
            </a:r>
          </a:p>
          <a:p>
            <a:pPr lvl="1" eaLnBrk="1" hangingPunct="1">
              <a:lnSpc>
                <a:spcPct val="90000"/>
              </a:lnSpc>
            </a:pPr>
            <a:r>
              <a:rPr lang="en-US" altLang="en-US" sz="2000" dirty="0">
                <a:ea typeface="ＭＳ Ｐゴシック" panose="020B0600070205080204" pitchFamily="34" charset="-128"/>
              </a:rPr>
              <a:t>3 one-way infinite paths starting at the same vertex; </a:t>
            </a:r>
          </a:p>
          <a:p>
            <a:pPr lvl="1" eaLnBrk="1" hangingPunct="1">
              <a:lnSpc>
                <a:spcPct val="90000"/>
              </a:lnSpc>
            </a:pPr>
            <a:r>
              <a:rPr lang="en-US" altLang="en-US" sz="2000" dirty="0">
                <a:ea typeface="ＭＳ Ｐゴシック" panose="020B0600070205080204" pitchFamily="34" charset="-128"/>
              </a:rPr>
              <a:t>a 4-cycle with two one-way infinite paths starting at its opposite vertices.</a:t>
            </a:r>
          </a:p>
          <a:p>
            <a:pPr eaLnBrk="1" hangingPunct="1">
              <a:lnSpc>
                <a:spcPct val="90000"/>
              </a:lnSpc>
            </a:pPr>
            <a:endParaRPr lang="en-US" altLang="en-US" sz="2400" dirty="0">
              <a:solidFill>
                <a:srgbClr val="AF1B29"/>
              </a:solidFill>
              <a:ea typeface="ＭＳ Ｐゴシック" panose="020B0600070205080204" pitchFamily="34" charset="-128"/>
            </a:endParaRPr>
          </a:p>
          <a:p>
            <a:pPr eaLnBrk="1" hangingPunct="1">
              <a:lnSpc>
                <a:spcPct val="90000"/>
              </a:lnSpc>
              <a:buFont typeface="Wingdings" pitchFamily="2" charset="2"/>
              <a:buNone/>
            </a:pPr>
            <a:endParaRPr lang="en-US" altLang="en-US" sz="2400" dirty="0">
              <a:ea typeface="ＭＳ Ｐゴシック" panose="020B0600070205080204" pitchFamily="34" charset="-128"/>
            </a:endParaRPr>
          </a:p>
          <a:p>
            <a:pPr eaLnBrk="1" hangingPunct="1">
              <a:lnSpc>
                <a:spcPct val="90000"/>
              </a:lnSpc>
              <a:buFont typeface="Wingdings" pitchFamily="2" charset="2"/>
              <a:buNone/>
            </a:pPr>
            <a:endParaRPr lang="en-US" altLang="en-US" sz="2400" dirty="0">
              <a:ea typeface="ＭＳ Ｐゴシック" panose="020B0600070205080204" pitchFamily="34" charset="-128"/>
            </a:endParaRPr>
          </a:p>
          <a:p>
            <a:pPr eaLnBrk="1" hangingPunct="1">
              <a:lnSpc>
                <a:spcPct val="90000"/>
              </a:lnSpc>
              <a:buFont typeface="Wingdings" pitchFamily="2" charset="2"/>
              <a:buNone/>
            </a:pPr>
            <a:endParaRPr lang="en-US" altLang="en-US" sz="2400" dirty="0">
              <a:ea typeface="ＭＳ Ｐゴシック" panose="020B0600070205080204" pitchFamily="34" charset="-128"/>
            </a:endParaRPr>
          </a:p>
          <a:p>
            <a:pPr eaLnBrk="1" hangingPunct="1">
              <a:lnSpc>
                <a:spcPct val="90000"/>
              </a:lnSpc>
              <a:buFont typeface="Wingdings" pitchFamily="2" charset="2"/>
              <a:buNone/>
            </a:pPr>
            <a:endParaRPr lang="en-US" altLang="en-US" sz="1400" dirty="0">
              <a:ea typeface="ＭＳ Ｐゴシック" panose="020B0600070205080204" pitchFamily="34" charset="-128"/>
            </a:endParaRPr>
          </a:p>
        </p:txBody>
      </p:sp>
    </p:spTree>
    <p:extLst>
      <p:ext uri="{BB962C8B-B14F-4D97-AF65-F5344CB8AC3E}">
        <p14:creationId xmlns:p14="http://schemas.microsoft.com/office/powerpoint/2010/main" val="75607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childTnLst>
                                    <p:set>
                                      <p:cBhvr>
                                        <p:cTn id="10" dur="1" fill="hold">
                                          <p:stCondLst>
                                            <p:cond delay="0"/>
                                          </p:stCondLst>
                                        </p:cTn>
                                        <p:tgtEl>
                                          <p:spTgt spid="10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1027">
                                            <p:txEl>
                                              <p:pRg st="2" end="2"/>
                                            </p:txEl>
                                          </p:spTgt>
                                        </p:tgtEl>
                                        <p:attrNameLst>
                                          <p:attrName>style.visibility</p:attrName>
                                        </p:attrNameLst>
                                      </p:cBhvr>
                                      <p:to>
                                        <p:strVal val="visible"/>
                                      </p:to>
                                    </p:set>
                                  </p:childTnLst>
                                </p:cTn>
                              </p:par>
                              <p:par>
                                <p:cTn id="15" presetID="1" presetClass="entr" presetSubtype="0" fill="hold" grpId="2" nodeType="withEffect">
                                  <p:stCondLst>
                                    <p:cond delay="0"/>
                                  </p:stCondLst>
                                  <p:childTnLst>
                                    <p:set>
                                      <p:cBhvr>
                                        <p:cTn id="16" dur="1" fill="hold">
                                          <p:stCondLst>
                                            <p:cond delay="0"/>
                                          </p:stCondLst>
                                        </p:cTn>
                                        <p:tgtEl>
                                          <p:spTgt spid="1027">
                                            <p:txEl>
                                              <p:pRg st="3" end="3"/>
                                            </p:txEl>
                                          </p:spTgt>
                                        </p:tgtEl>
                                        <p:attrNameLst>
                                          <p:attrName>style.visibility</p:attrName>
                                        </p:attrNameLst>
                                      </p:cBhvr>
                                      <p:to>
                                        <p:strVal val="visible"/>
                                      </p:to>
                                    </p:set>
                                  </p:childTnLst>
                                </p:cTn>
                              </p:par>
                              <p:par>
                                <p:cTn id="17" presetID="1" presetClass="entr" presetSubtype="0" fill="hold" grpId="2" nodeType="withEffect">
                                  <p:stCondLst>
                                    <p:cond delay="0"/>
                                  </p:stCondLst>
                                  <p:childTnLst>
                                    <p:set>
                                      <p:cBhvr>
                                        <p:cTn id="18"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2"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4EA88-ADC6-B359-D489-AD0C7251DB2F}"/>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A509C89B-1F0B-5127-9E55-676EB64EEC22}"/>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Graphs with </a:t>
            </a:r>
            <a:r>
              <a:rPr lang="en-US" altLang="en-US" i="1" dirty="0">
                <a:ea typeface="ＭＳ Ｐゴシック" panose="020B0600070205080204" pitchFamily="34" charset="-128"/>
              </a:rPr>
              <a:t>k</a:t>
            </a:r>
            <a:r>
              <a:rPr lang="en-US" altLang="en-US" dirty="0">
                <a:ea typeface="ＭＳ Ｐゴシック" panose="020B0600070205080204" pitchFamily="34" charset="-128"/>
              </a:rPr>
              <a:t>-page drawings</a:t>
            </a:r>
          </a:p>
        </p:txBody>
      </p:sp>
      <p:sp>
        <p:nvSpPr>
          <p:cNvPr id="1027" name="Rectangle 3">
            <a:extLst>
              <a:ext uri="{FF2B5EF4-FFF2-40B4-BE49-F238E27FC236}">
                <a16:creationId xmlns:a16="http://schemas.microsoft.com/office/drawing/2014/main" id="{5D530463-1A68-AEE4-FCCA-EF47C5418581}"/>
              </a:ext>
            </a:extLst>
          </p:cNvPr>
          <p:cNvSpPr>
            <a:spLocks noGrp="1" noChangeArrowheads="1"/>
          </p:cNvSpPr>
          <p:nvPr>
            <p:ph type="body" idx="1"/>
          </p:nvPr>
        </p:nvSpPr>
        <p:spPr>
          <a:xfrm>
            <a:off x="1173163" y="1752600"/>
            <a:ext cx="7772400" cy="4114800"/>
          </a:xfrm>
        </p:spPr>
        <p:txBody>
          <a:bodyPr/>
          <a:lstStyle/>
          <a:p>
            <a:pPr eaLnBrk="1" hangingPunct="1">
              <a:lnSpc>
                <a:spcPct val="90000"/>
              </a:lnSpc>
            </a:pPr>
            <a:r>
              <a:rPr lang="en-US" altLang="en-US" sz="2400" dirty="0">
                <a:ea typeface="ＭＳ Ｐゴシック" panose="020B0600070205080204" pitchFamily="34" charset="-128"/>
              </a:rPr>
              <a:t>1967: </a:t>
            </a:r>
            <a:r>
              <a:rPr lang="en-US" altLang="en-US" sz="2400" dirty="0">
                <a:solidFill>
                  <a:schemeClr val="tx2"/>
                </a:solidFill>
                <a:ea typeface="ＭＳ Ｐゴシック" panose="020B0600070205080204" pitchFamily="34" charset="-128"/>
              </a:rPr>
              <a:t>[</a:t>
            </a:r>
            <a:r>
              <a:rPr lang="en-US" altLang="en-US" sz="2400" dirty="0" err="1">
                <a:solidFill>
                  <a:schemeClr val="tx2"/>
                </a:solidFill>
                <a:ea typeface="ＭＳ Ｐゴシック" panose="020B0600070205080204" pitchFamily="34" charset="-128"/>
              </a:rPr>
              <a:t>Yannakakis</a:t>
            </a:r>
            <a:r>
              <a:rPr lang="en-US" altLang="en-US" sz="2400" dirty="0">
                <a:solidFill>
                  <a:schemeClr val="tx2"/>
                </a:solidFill>
                <a:ea typeface="ＭＳ Ｐゴシック" panose="020B0600070205080204" pitchFamily="34" charset="-128"/>
              </a:rPr>
              <a:t>] </a:t>
            </a:r>
            <a:r>
              <a:rPr lang="en-US" altLang="en-US" sz="2400" dirty="0">
                <a:solidFill>
                  <a:srgbClr val="C00000"/>
                </a:solidFill>
                <a:ea typeface="ＭＳ Ｐゴシック" panose="020B0600070205080204" pitchFamily="34" charset="-128"/>
              </a:rPr>
              <a:t>Finite planar graphs are 4-page embeddable</a:t>
            </a:r>
          </a:p>
          <a:p>
            <a:pPr eaLnBrk="1" hangingPunct="1">
              <a:lnSpc>
                <a:spcPct val="90000"/>
              </a:lnSpc>
            </a:pPr>
            <a:r>
              <a:rPr lang="en-US" altLang="en-US" sz="2400" dirty="0">
                <a:ea typeface="ＭＳ Ｐゴシック" panose="020B0600070205080204" pitchFamily="34" charset="-128"/>
              </a:rPr>
              <a:t>1979: </a:t>
            </a:r>
            <a:r>
              <a:rPr lang="en-US" altLang="en-US" sz="2400" dirty="0">
                <a:solidFill>
                  <a:schemeClr val="tx2"/>
                </a:solidFill>
                <a:ea typeface="ＭＳ Ｐゴシック" panose="020B0600070205080204" pitchFamily="34" charset="-128"/>
              </a:rPr>
              <a:t>[Bernhart and Kainen] </a:t>
            </a:r>
            <a:r>
              <a:rPr lang="en-US" altLang="en-US" sz="2400" dirty="0">
                <a:solidFill>
                  <a:srgbClr val="C00000"/>
                </a:solidFill>
                <a:ea typeface="ＭＳ Ｐゴシック" panose="020B0600070205080204" pitchFamily="34" charset="-128"/>
              </a:rPr>
              <a:t>A finite graph has a  2-page embedding precisely when it is a spanning subgraph of a planar Hamiltonian graph.</a:t>
            </a:r>
          </a:p>
          <a:p>
            <a:pPr eaLnBrk="1" hangingPunct="1">
              <a:lnSpc>
                <a:spcPct val="90000"/>
              </a:lnSpc>
            </a:pPr>
            <a:endParaRPr lang="en-US" altLang="en-US" sz="2400" dirty="0">
              <a:solidFill>
                <a:schemeClr val="tx2"/>
              </a:solidFill>
              <a:ea typeface="ＭＳ Ｐゴシック" panose="020B0600070205080204" pitchFamily="34" charset="-128"/>
            </a:endParaRPr>
          </a:p>
          <a:p>
            <a:pPr eaLnBrk="1" hangingPunct="1">
              <a:lnSpc>
                <a:spcPct val="90000"/>
              </a:lnSpc>
              <a:buFont typeface="Wingdings" pitchFamily="2" charset="2"/>
              <a:buNone/>
            </a:pPr>
            <a:endParaRPr lang="en-US" altLang="en-US" sz="2400" dirty="0">
              <a:ea typeface="ＭＳ Ｐゴシック" panose="020B0600070205080204" pitchFamily="34" charset="-128"/>
            </a:endParaRPr>
          </a:p>
          <a:p>
            <a:pPr eaLnBrk="1" hangingPunct="1">
              <a:lnSpc>
                <a:spcPct val="90000"/>
              </a:lnSpc>
              <a:buFont typeface="Wingdings" pitchFamily="2" charset="2"/>
              <a:buNone/>
            </a:pPr>
            <a:endParaRPr lang="en-US" altLang="en-US" sz="2400" dirty="0">
              <a:ea typeface="ＭＳ Ｐゴシック" panose="020B0600070205080204" pitchFamily="34" charset="-128"/>
            </a:endParaRPr>
          </a:p>
          <a:p>
            <a:pPr eaLnBrk="1" hangingPunct="1">
              <a:lnSpc>
                <a:spcPct val="90000"/>
              </a:lnSpc>
              <a:buFont typeface="Wingdings" pitchFamily="2" charset="2"/>
              <a:buNone/>
            </a:pPr>
            <a:endParaRPr lang="en-US" altLang="en-US" sz="2400" dirty="0">
              <a:ea typeface="ＭＳ Ｐゴシック" panose="020B0600070205080204" pitchFamily="34" charset="-128"/>
            </a:endParaRPr>
          </a:p>
          <a:p>
            <a:pPr eaLnBrk="1" hangingPunct="1">
              <a:lnSpc>
                <a:spcPct val="90000"/>
              </a:lnSpc>
              <a:buFont typeface="Wingdings" pitchFamily="2" charset="2"/>
              <a:buNone/>
            </a:pPr>
            <a:endParaRPr lang="en-US" altLang="en-US" sz="1400" dirty="0">
              <a:ea typeface="ＭＳ Ｐゴシック" panose="020B0600070205080204" pitchFamily="34" charset="-128"/>
            </a:endParaRPr>
          </a:p>
        </p:txBody>
      </p:sp>
    </p:spTree>
    <p:extLst>
      <p:ext uri="{BB962C8B-B14F-4D97-AF65-F5344CB8AC3E}">
        <p14:creationId xmlns:p14="http://schemas.microsoft.com/office/powerpoint/2010/main" val="46887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a:extLst>
              <a:ext uri="{FF2B5EF4-FFF2-40B4-BE49-F238E27FC236}">
                <a16:creationId xmlns:a16="http://schemas.microsoft.com/office/drawing/2014/main" id="{22B2C52E-AD43-BCB2-C3A1-F515A100E710}"/>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New results on crossing numbers</a:t>
            </a:r>
          </a:p>
        </p:txBody>
      </p:sp>
      <p:sp>
        <p:nvSpPr>
          <p:cNvPr id="4" name="Content Placeholder 3">
            <a:extLst>
              <a:ext uri="{FF2B5EF4-FFF2-40B4-BE49-F238E27FC236}">
                <a16:creationId xmlns:a16="http://schemas.microsoft.com/office/drawing/2014/main" id="{D5152872-C1FE-7553-9EA2-1DE961633A2A}"/>
              </a:ext>
            </a:extLst>
          </p:cNvPr>
          <p:cNvSpPr>
            <a:spLocks noGrp="1"/>
          </p:cNvSpPr>
          <p:nvPr>
            <p:ph idx="1"/>
          </p:nvPr>
        </p:nvSpPr>
        <p:spPr/>
        <p:txBody>
          <a:bodyPr/>
          <a:lstStyle/>
          <a:p>
            <a:r>
              <a:rPr lang="en-US" altLang="en-US" sz="2800" dirty="0">
                <a:ea typeface="ＭＳ Ｐゴシック" panose="020B0600070205080204" pitchFamily="34" charset="-128"/>
              </a:rPr>
              <a:t>countable compactness of crossing numbers </a:t>
            </a:r>
          </a:p>
          <a:p>
            <a:pPr lvl="1"/>
            <a:r>
              <a:rPr lang="en-US" sz="2400" dirty="0"/>
              <a:t>Planar version</a:t>
            </a:r>
          </a:p>
          <a:p>
            <a:pPr lvl="1"/>
            <a:r>
              <a:rPr lang="en-US" sz="2400" i="1" dirty="0">
                <a:latin typeface="+mj-lt"/>
              </a:rPr>
              <a:t>k</a:t>
            </a:r>
            <a:r>
              <a:rPr lang="en-US" sz="2400" dirty="0"/>
              <a:t>-page book version</a:t>
            </a:r>
          </a:p>
          <a:p>
            <a:pPr lvl="1"/>
            <a:r>
              <a:rPr lang="en-US" sz="2400" dirty="0"/>
              <a:t>Surface version</a:t>
            </a:r>
          </a:p>
          <a:p>
            <a:r>
              <a:rPr lang="en-US" sz="2800" dirty="0"/>
              <a:t>Wagner type theorems for books and surfaces</a:t>
            </a:r>
          </a:p>
          <a:p>
            <a:r>
              <a:rPr lang="en-US" sz="2800" dirty="0"/>
              <a:t>Three new concepts of crossing numbers for infinite graphs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88E65-7F26-6163-B39E-334D8416A567}"/>
            </a:ext>
          </a:extLst>
        </p:cNvPr>
        <p:cNvGrpSpPr/>
        <p:nvPr/>
      </p:nvGrpSpPr>
      <p:grpSpPr>
        <a:xfrm>
          <a:off x="0" y="0"/>
          <a:ext cx="0" cy="0"/>
          <a:chOff x="0" y="0"/>
          <a:chExt cx="0" cy="0"/>
        </a:xfrm>
      </p:grpSpPr>
      <p:sp>
        <p:nvSpPr>
          <p:cNvPr id="23555" name="Rectangle 2">
            <a:extLst>
              <a:ext uri="{FF2B5EF4-FFF2-40B4-BE49-F238E27FC236}">
                <a16:creationId xmlns:a16="http://schemas.microsoft.com/office/drawing/2014/main" id="{BB39D8AD-CC4E-04B9-0C0F-B4FB7D792082}"/>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Countable compactness of planar crossing numbers </a:t>
            </a:r>
            <a:br>
              <a:rPr lang="en-US" altLang="en-US" dirty="0">
                <a:ea typeface="ＭＳ Ｐゴシック" panose="020B0600070205080204" pitchFamily="34" charset="-128"/>
              </a:rPr>
            </a:br>
            <a:endParaRPr lang="en-US" altLang="en-US" dirty="0">
              <a:ea typeface="ＭＳ Ｐゴシック" panose="020B0600070205080204" pitchFamily="34" charset="-128"/>
            </a:endParaRPr>
          </a:p>
        </p:txBody>
      </p:sp>
      <p:sp>
        <p:nvSpPr>
          <p:cNvPr id="4" name="Content Placeholder 3">
            <a:extLst>
              <a:ext uri="{FF2B5EF4-FFF2-40B4-BE49-F238E27FC236}">
                <a16:creationId xmlns:a16="http://schemas.microsoft.com/office/drawing/2014/main" id="{88D0BE35-2C5F-BD5C-E02B-D15B34AB2554}"/>
              </a:ext>
            </a:extLst>
          </p:cNvPr>
          <p:cNvSpPr>
            <a:spLocks noGrp="1"/>
          </p:cNvSpPr>
          <p:nvPr>
            <p:ph idx="1"/>
          </p:nvPr>
        </p:nvSpPr>
        <p:spPr/>
        <p:txBody>
          <a:bodyPr/>
          <a:lstStyle/>
          <a:p>
            <a:r>
              <a:rPr lang="en-US" sz="2800" dirty="0"/>
              <a:t>Theorem. Let </a:t>
            </a:r>
            <a:r>
              <a:rPr lang="en-US" sz="2800" i="1" dirty="0">
                <a:latin typeface="+mj-lt"/>
              </a:rPr>
              <a:t>k</a:t>
            </a:r>
            <a:r>
              <a:rPr lang="en-US" sz="2800" dirty="0"/>
              <a:t> be a natural number.   A countable multigraph has planar crossing number at most </a:t>
            </a:r>
            <a:r>
              <a:rPr lang="en-US" sz="2800" i="1" dirty="0"/>
              <a:t>k </a:t>
            </a:r>
            <a:r>
              <a:rPr lang="en-US" sz="2800" dirty="0"/>
              <a:t> </a:t>
            </a:r>
            <a:r>
              <a:rPr lang="en-US" sz="2800" dirty="0" err="1"/>
              <a:t>iff</a:t>
            </a:r>
            <a:r>
              <a:rPr lang="en-US" sz="2800" dirty="0"/>
              <a:t>  all of its finite </a:t>
            </a:r>
            <a:r>
              <a:rPr lang="en-US" sz="2800" dirty="0" err="1"/>
              <a:t>submultigraphs</a:t>
            </a:r>
            <a:r>
              <a:rPr lang="en-US" sz="2800" dirty="0"/>
              <a:t>  have crossing number at most </a:t>
            </a:r>
            <a:r>
              <a:rPr lang="en-US" sz="2800" i="1" dirty="0"/>
              <a:t>k .</a:t>
            </a:r>
            <a:endParaRPr lang="en-US" sz="2800" dirty="0"/>
          </a:p>
          <a:p>
            <a:r>
              <a:rPr lang="en-US" sz="2800" i="1" dirty="0"/>
              <a:t>k=0 </a:t>
            </a:r>
            <a:r>
              <a:rPr lang="en-US" sz="2800" dirty="0"/>
              <a:t> is embeddability, i.e., Dirac-Schuster</a:t>
            </a:r>
          </a:p>
          <a:p>
            <a:r>
              <a:rPr lang="en-US" sz="2800" dirty="0"/>
              <a:t>Key to the proof is that finite planar graphs have finitely many embeddings, up to homeomorphisms</a:t>
            </a:r>
          </a:p>
        </p:txBody>
      </p:sp>
    </p:spTree>
    <p:extLst>
      <p:ext uri="{BB962C8B-B14F-4D97-AF65-F5344CB8AC3E}">
        <p14:creationId xmlns:p14="http://schemas.microsoft.com/office/powerpoint/2010/main" val="240596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3624B-0A0C-60ED-E3E7-4ACB6A6AE00D}"/>
            </a:ext>
          </a:extLst>
        </p:cNvPr>
        <p:cNvGrpSpPr/>
        <p:nvPr/>
      </p:nvGrpSpPr>
      <p:grpSpPr>
        <a:xfrm>
          <a:off x="0" y="0"/>
          <a:ext cx="0" cy="0"/>
          <a:chOff x="0" y="0"/>
          <a:chExt cx="0" cy="0"/>
        </a:xfrm>
      </p:grpSpPr>
      <p:sp>
        <p:nvSpPr>
          <p:cNvPr id="23555" name="Rectangle 2">
            <a:extLst>
              <a:ext uri="{FF2B5EF4-FFF2-40B4-BE49-F238E27FC236}">
                <a16:creationId xmlns:a16="http://schemas.microsoft.com/office/drawing/2014/main" id="{154ED7B9-2F53-FDD7-D00D-8B20C81802E4}"/>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Countable compactness of book crossing numbers </a:t>
            </a:r>
            <a:br>
              <a:rPr lang="en-US" altLang="en-US" dirty="0">
                <a:ea typeface="ＭＳ Ｐゴシック" panose="020B0600070205080204" pitchFamily="34" charset="-128"/>
              </a:rPr>
            </a:br>
            <a:endParaRPr lang="en-US" altLang="en-US" dirty="0">
              <a:ea typeface="ＭＳ Ｐゴシック" panose="020B0600070205080204" pitchFamily="34" charset="-128"/>
            </a:endParaRPr>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B2B0317A-17C8-D343-7BE6-02BFAAF7CA44}"/>
                  </a:ext>
                </a:extLst>
              </p:cNvPr>
              <p:cNvSpPr>
                <a:spLocks noGrp="1"/>
              </p:cNvSpPr>
              <p:nvPr>
                <p:ph idx="1"/>
              </p:nvPr>
            </p:nvSpPr>
            <p:spPr/>
            <p:txBody>
              <a:bodyPr/>
              <a:lstStyle/>
              <a:p>
                <a:r>
                  <a:rPr lang="en-US" sz="2100" dirty="0"/>
                  <a:t>Theorem. Let </a:t>
                </a:r>
                <a14:m>
                  <m:oMath xmlns:m="http://schemas.openxmlformats.org/officeDocument/2006/math">
                    <m:r>
                      <a:rPr lang="en-US" sz="2100" i="1" dirty="0" smtClean="0">
                        <a:latin typeface="Cambria Math" panose="02040503050406030204" pitchFamily="18" charset="0"/>
                      </a:rPr>
                      <m:t>𝑘</m:t>
                    </m:r>
                    <m:r>
                      <a:rPr lang="en-US" sz="2100" i="1" dirty="0" smtClean="0">
                        <a:latin typeface="Cambria Math" panose="02040503050406030204" pitchFamily="18" charset="0"/>
                      </a:rPr>
                      <m:t>, ℓ</m:t>
                    </m:r>
                  </m:oMath>
                </a14:m>
                <a:r>
                  <a:rPr lang="en-US" sz="2100" dirty="0"/>
                  <a:t> be  natural numbers. A multigraph with countable order and at most continuum size has </a:t>
                </a:r>
                <a14:m>
                  <m:oMath xmlns:m="http://schemas.openxmlformats.org/officeDocument/2006/math">
                    <m:r>
                      <a:rPr lang="en-US" sz="2100" i="1" dirty="0" smtClean="0">
                        <a:latin typeface="Cambria Math" panose="02040503050406030204" pitchFamily="18" charset="0"/>
                      </a:rPr>
                      <m:t>𝑘</m:t>
                    </m:r>
                  </m:oMath>
                </a14:m>
                <a:r>
                  <a:rPr lang="en-US" sz="2100" i="1" dirty="0"/>
                  <a:t>-</a:t>
                </a:r>
                <a:r>
                  <a:rPr lang="en-US" sz="2100" dirty="0"/>
                  <a:t>page book crossing number at most </a:t>
                </a:r>
                <a14:m>
                  <m:oMath xmlns:m="http://schemas.openxmlformats.org/officeDocument/2006/math">
                    <m:r>
                      <a:rPr lang="en-US" sz="2100" b="0" i="1" smtClean="0">
                        <a:latin typeface="Cambria Math" panose="02040503050406030204" pitchFamily="18" charset="0"/>
                      </a:rPr>
                      <m:t>ℓ</m:t>
                    </m:r>
                  </m:oMath>
                </a14:m>
                <a:r>
                  <a:rPr lang="en-US" sz="2100" i="1" dirty="0"/>
                  <a:t> </a:t>
                </a:r>
                <a:r>
                  <a:rPr lang="en-US" sz="2100" dirty="0"/>
                  <a:t> </a:t>
                </a:r>
                <a:r>
                  <a:rPr lang="en-US" sz="2100" dirty="0" err="1"/>
                  <a:t>iff</a:t>
                </a:r>
                <a:r>
                  <a:rPr lang="en-US" sz="2100" dirty="0"/>
                  <a:t>  all of its finite </a:t>
                </a:r>
                <a:r>
                  <a:rPr lang="en-US" sz="2100" dirty="0" err="1"/>
                  <a:t>submultigraphs</a:t>
                </a:r>
                <a:r>
                  <a:rPr lang="en-US" sz="2100" dirty="0"/>
                  <a:t>  have </a:t>
                </a:r>
                <a:r>
                  <a:rPr lang="en-US" sz="2100" i="1" dirty="0"/>
                  <a:t>k-</a:t>
                </a:r>
                <a:r>
                  <a:rPr lang="en-US" sz="2100" dirty="0"/>
                  <a:t>page book crossing number at most</a:t>
                </a:r>
                <a:r>
                  <a:rPr lang="en-US" sz="2100" i="1" dirty="0"/>
                  <a:t> </a:t>
                </a:r>
                <a14:m>
                  <m:oMath xmlns:m="http://schemas.openxmlformats.org/officeDocument/2006/math">
                    <m:r>
                      <a:rPr lang="en-US" sz="2100" b="0" i="1" smtClean="0">
                        <a:latin typeface="Cambria Math" panose="02040503050406030204" pitchFamily="18" charset="0"/>
                      </a:rPr>
                      <m:t>ℓ</m:t>
                    </m:r>
                  </m:oMath>
                </a14:m>
                <a:r>
                  <a:rPr lang="en-US" sz="2100" i="1" dirty="0"/>
                  <a:t>.</a:t>
                </a:r>
              </a:p>
              <a:p>
                <a14:m>
                  <m:oMath xmlns:m="http://schemas.openxmlformats.org/officeDocument/2006/math">
                    <m:r>
                      <a:rPr lang="en-US" sz="2100" b="0" i="1" smtClean="0">
                        <a:latin typeface="Cambria Math" panose="02040503050406030204" pitchFamily="18" charset="0"/>
                      </a:rPr>
                      <m:t>ℓ=0</m:t>
                    </m:r>
                  </m:oMath>
                </a14:m>
                <a:r>
                  <a:rPr lang="en-US" sz="2100" i="1" dirty="0"/>
                  <a:t> </a:t>
                </a:r>
                <a:r>
                  <a:rPr lang="en-US" sz="2100" dirty="0"/>
                  <a:t> is </a:t>
                </a:r>
                <a14:m>
                  <m:oMath xmlns:m="http://schemas.openxmlformats.org/officeDocument/2006/math">
                    <m:r>
                      <a:rPr lang="en-US" sz="2100" i="1" dirty="0" smtClean="0">
                        <a:latin typeface="Cambria Math" panose="02040503050406030204" pitchFamily="18" charset="0"/>
                      </a:rPr>
                      <m:t>𝑘</m:t>
                    </m:r>
                  </m:oMath>
                </a14:m>
                <a:r>
                  <a:rPr lang="en-US" sz="2100" i="1" dirty="0"/>
                  <a:t>-</a:t>
                </a:r>
                <a:r>
                  <a:rPr lang="en-US" sz="2100" dirty="0"/>
                  <a:t>page book embeddability</a:t>
                </a:r>
              </a:p>
              <a:p>
                <a:r>
                  <a:rPr lang="en-US" sz="2100" dirty="0"/>
                  <a:t>Would provide a characterization for </a:t>
                </a:r>
                <a14:m>
                  <m:oMath xmlns:m="http://schemas.openxmlformats.org/officeDocument/2006/math">
                    <m:r>
                      <a:rPr lang="en-US" sz="2100" i="1" dirty="0" smtClean="0">
                        <a:latin typeface="Cambria Math" panose="02040503050406030204" pitchFamily="18" charset="0"/>
                      </a:rPr>
                      <m:t>𝑘</m:t>
                    </m:r>
                  </m:oMath>
                </a14:m>
                <a:r>
                  <a:rPr lang="en-US" sz="2100" i="1" dirty="0"/>
                  <a:t>-</a:t>
                </a:r>
                <a:r>
                  <a:rPr lang="en-US" sz="2100" dirty="0"/>
                  <a:t>page book embeddability, if we had such characterization for finite multigraphs</a:t>
                </a:r>
              </a:p>
              <a:p>
                <a:r>
                  <a:rPr lang="en-US" sz="2100" dirty="0">
                    <a:ea typeface="ＭＳ Ｐゴシック" panose="020B0600070205080204" pitchFamily="34" charset="-128"/>
                  </a:rPr>
                  <a:t>Theorem. Every planar </a:t>
                </a:r>
                <a:r>
                  <a:rPr lang="en-US" altLang="en-US" sz="2100" dirty="0">
                    <a:ea typeface="ＭＳ Ｐゴシック" panose="020B0600070205080204" pitchFamily="34" charset="-128"/>
                  </a:rPr>
                  <a:t>multigraph with countable order and at most continuum size admits a 4-page book embedding</a:t>
                </a:r>
                <a:endParaRPr lang="en-US" sz="2100" dirty="0"/>
              </a:p>
            </p:txBody>
          </p:sp>
        </mc:Choice>
        <mc:Fallback>
          <p:sp>
            <p:nvSpPr>
              <p:cNvPr id="4" name="Content Placeholder 3">
                <a:extLst>
                  <a:ext uri="{FF2B5EF4-FFF2-40B4-BE49-F238E27FC236}">
                    <a16:creationId xmlns:a16="http://schemas.microsoft.com/office/drawing/2014/main" id="{B2B0317A-17C8-D343-7BE6-02BFAAF7CA44}"/>
                  </a:ext>
                </a:extLst>
              </p:cNvPr>
              <p:cNvSpPr>
                <a:spLocks noGrp="1" noRot="1" noChangeAspect="1" noMove="1" noResize="1" noEditPoints="1" noAdjustHandles="1" noChangeArrowheads="1" noChangeShapeType="1" noTextEdit="1"/>
              </p:cNvSpPr>
              <p:nvPr>
                <p:ph idx="1"/>
              </p:nvPr>
            </p:nvSpPr>
            <p:spPr>
              <a:blipFill>
                <a:blip r:embed="rId3"/>
                <a:stretch>
                  <a:fillRect l="-489" t="-923" r="-1631"/>
                </a:stretch>
              </a:blipFill>
            </p:spPr>
            <p:txBody>
              <a:bodyPr/>
              <a:lstStyle/>
              <a:p>
                <a:r>
                  <a:rPr lang="en-US">
                    <a:noFill/>
                  </a:rPr>
                  <a:t> </a:t>
                </a:r>
              </a:p>
            </p:txBody>
          </p:sp>
        </mc:Fallback>
      </mc:AlternateContent>
    </p:spTree>
    <p:extLst>
      <p:ext uri="{BB962C8B-B14F-4D97-AF65-F5344CB8AC3E}">
        <p14:creationId xmlns:p14="http://schemas.microsoft.com/office/powerpoint/2010/main" val="3935763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BC3BD-0B75-2498-AC6D-ACA524E22784}"/>
            </a:ext>
          </a:extLst>
        </p:cNvPr>
        <p:cNvGrpSpPr/>
        <p:nvPr/>
      </p:nvGrpSpPr>
      <p:grpSpPr>
        <a:xfrm>
          <a:off x="0" y="0"/>
          <a:ext cx="0" cy="0"/>
          <a:chOff x="0" y="0"/>
          <a:chExt cx="0" cy="0"/>
        </a:xfrm>
      </p:grpSpPr>
      <p:sp>
        <p:nvSpPr>
          <p:cNvPr id="23555" name="Rectangle 2">
            <a:extLst>
              <a:ext uri="{FF2B5EF4-FFF2-40B4-BE49-F238E27FC236}">
                <a16:creationId xmlns:a16="http://schemas.microsoft.com/office/drawing/2014/main" id="{914F62F6-8155-B626-FEAB-F27C53101607}"/>
              </a:ext>
            </a:extLst>
          </p:cNvPr>
          <p:cNvSpPr>
            <a:spLocks noGrp="1" noChangeArrowheads="1"/>
          </p:cNvSpPr>
          <p:nvPr>
            <p:ph type="title"/>
          </p:nvPr>
        </p:nvSpPr>
        <p:spPr/>
        <p:txBody>
          <a:bodyPr/>
          <a:lstStyle/>
          <a:p>
            <a:pPr eaLnBrk="1" hangingPunct="1"/>
            <a:r>
              <a:rPr lang="en-US" dirty="0"/>
              <a:t>Wagner type theorems for books </a:t>
            </a:r>
            <a:br>
              <a:rPr lang="en-US" dirty="0"/>
            </a:br>
            <a:endParaRPr lang="en-US" altLang="en-US" dirty="0">
              <a:ea typeface="ＭＳ Ｐゴシック" panose="020B0600070205080204" pitchFamily="34" charset="-128"/>
            </a:endParaRPr>
          </a:p>
        </p:txBody>
      </p:sp>
      <p:sp>
        <p:nvSpPr>
          <p:cNvPr id="4" name="Content Placeholder 3">
            <a:extLst>
              <a:ext uri="{FF2B5EF4-FFF2-40B4-BE49-F238E27FC236}">
                <a16:creationId xmlns:a16="http://schemas.microsoft.com/office/drawing/2014/main" id="{9F885778-FBFC-FA12-6483-3C421C9C781E}"/>
              </a:ext>
            </a:extLst>
          </p:cNvPr>
          <p:cNvSpPr>
            <a:spLocks noGrp="1"/>
          </p:cNvSpPr>
          <p:nvPr>
            <p:ph idx="1"/>
          </p:nvPr>
        </p:nvSpPr>
        <p:spPr>
          <a:xfrm>
            <a:off x="1173163" y="1600200"/>
            <a:ext cx="7772400" cy="4114800"/>
          </a:xfrm>
        </p:spPr>
        <p:txBody>
          <a:bodyPr/>
          <a:lstStyle/>
          <a:p>
            <a:r>
              <a:rPr lang="en-US" altLang="en-US" sz="2400" dirty="0">
                <a:ea typeface="ＭＳ Ｐゴシック" panose="020B0600070205080204" pitchFamily="34" charset="-128"/>
              </a:rPr>
              <a:t>Theorem. A multigraph has an outerplanar embedding  if and only if it has at most continuum many edges and vertices, countably many vertices of degree at least 2, and it contains no subdivisions of a </a:t>
            </a:r>
            <a:r>
              <a:rPr lang="en-US" altLang="en-US" sz="2400" i="1" dirty="0">
                <a:ea typeface="ＭＳ Ｐゴシック" panose="020B0600070205080204" pitchFamily="34" charset="-128"/>
              </a:rPr>
              <a:t>K</a:t>
            </a:r>
            <a:r>
              <a:rPr lang="en-US" altLang="en-US" sz="2400" i="1" baseline="-25000" dirty="0">
                <a:ea typeface="ＭＳ Ｐゴシック" panose="020B0600070205080204" pitchFamily="34" charset="-128"/>
              </a:rPr>
              <a:t>4</a:t>
            </a:r>
            <a:r>
              <a:rPr lang="en-US" altLang="en-US" sz="2400" dirty="0">
                <a:ea typeface="ＭＳ Ｐゴシック" panose="020B0600070205080204" pitchFamily="34" charset="-128"/>
              </a:rPr>
              <a:t> or </a:t>
            </a:r>
            <a:r>
              <a:rPr lang="en-US" altLang="en-US" sz="2400" i="1" dirty="0">
                <a:ea typeface="ＭＳ Ｐゴシック" panose="020B0600070205080204" pitchFamily="34" charset="-128"/>
              </a:rPr>
              <a:t>K</a:t>
            </a:r>
            <a:r>
              <a:rPr lang="en-US" altLang="en-US" sz="2400" i="1" baseline="-25000" dirty="0">
                <a:ea typeface="ＭＳ Ｐゴシック" panose="020B0600070205080204" pitchFamily="34" charset="-128"/>
              </a:rPr>
              <a:t>2</a:t>
            </a:r>
            <a:r>
              <a:rPr lang="en-US" altLang="en-US" sz="2400" baseline="-25000" dirty="0">
                <a:ea typeface="ＭＳ Ｐゴシック" panose="020B0600070205080204" pitchFamily="34" charset="-128"/>
              </a:rPr>
              <a:t>,3</a:t>
            </a:r>
            <a:r>
              <a:rPr lang="en-US" altLang="en-US" sz="2400" dirty="0">
                <a:ea typeface="ＭＳ Ｐゴシック" panose="020B0600070205080204" pitchFamily="34" charset="-128"/>
              </a:rPr>
              <a:t> </a:t>
            </a:r>
          </a:p>
          <a:p>
            <a:r>
              <a:rPr lang="en-US" altLang="en-US" sz="2400" dirty="0">
                <a:ea typeface="ＭＳ Ｐゴシック" panose="020B0600070205080204" pitchFamily="34" charset="-128"/>
              </a:rPr>
              <a:t>Theorem. A multigraph with countable order and at most continuum size admits a 2-page book embedding if and only if all of its finite subgraphs can be extended into a planar Hamiltonian graph by adding edges. </a:t>
            </a:r>
          </a:p>
          <a:p>
            <a:r>
              <a:rPr lang="en-US" sz="2400" dirty="0">
                <a:ea typeface="ＭＳ Ｐゴシック" panose="020B0600070205080204" pitchFamily="34" charset="-128"/>
              </a:rPr>
              <a:t>Theorem. Continuum many disjoint even cycles embed in the </a:t>
            </a:r>
            <a:r>
              <a:rPr lang="en-US" altLang="en-US" sz="2400" dirty="0">
                <a:ea typeface="ＭＳ Ｐゴシック" panose="020B0600070205080204" pitchFamily="34" charset="-128"/>
              </a:rPr>
              <a:t>2-page book. Uncountably many odd cycles do not embed in the </a:t>
            </a:r>
            <a:r>
              <a:rPr lang="en-US" altLang="en-US" sz="2400" i="1" dirty="0">
                <a:latin typeface="+mj-lt"/>
                <a:ea typeface="ＭＳ Ｐゴシック" panose="020B0600070205080204" pitchFamily="34" charset="-128"/>
              </a:rPr>
              <a:t>k</a:t>
            </a:r>
            <a:r>
              <a:rPr lang="en-US" altLang="en-US" sz="2400" dirty="0">
                <a:ea typeface="ＭＳ Ｐゴシック" panose="020B0600070205080204" pitchFamily="34" charset="-128"/>
              </a:rPr>
              <a:t>-page book, for any </a:t>
            </a:r>
            <a:r>
              <a:rPr lang="en-US" altLang="en-US" sz="2400" i="1" dirty="0">
                <a:latin typeface="+mj-lt"/>
                <a:ea typeface="ＭＳ Ｐゴシック" panose="020B0600070205080204" pitchFamily="34" charset="-128"/>
              </a:rPr>
              <a:t>k</a:t>
            </a:r>
            <a:r>
              <a:rPr lang="en-US" altLang="en-US" sz="2400" dirty="0">
                <a:ea typeface="ＭＳ Ｐゴシック" panose="020B0600070205080204" pitchFamily="34" charset="-128"/>
              </a:rPr>
              <a:t>.   </a:t>
            </a:r>
            <a:endParaRPr lang="en-US" sz="2400" dirty="0"/>
          </a:p>
        </p:txBody>
      </p:sp>
    </p:spTree>
    <p:extLst>
      <p:ext uri="{BB962C8B-B14F-4D97-AF65-F5344CB8AC3E}">
        <p14:creationId xmlns:p14="http://schemas.microsoft.com/office/powerpoint/2010/main" val="115712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52F02-65EE-66F2-A8DC-72ACEA158CC4}"/>
            </a:ext>
          </a:extLst>
        </p:cNvPr>
        <p:cNvGrpSpPr/>
        <p:nvPr/>
      </p:nvGrpSpPr>
      <p:grpSpPr>
        <a:xfrm>
          <a:off x="0" y="0"/>
          <a:ext cx="0" cy="0"/>
          <a:chOff x="0" y="0"/>
          <a:chExt cx="0" cy="0"/>
        </a:xfrm>
      </p:grpSpPr>
      <p:sp>
        <p:nvSpPr>
          <p:cNvPr id="23555" name="Rectangle 2">
            <a:extLst>
              <a:ext uri="{FF2B5EF4-FFF2-40B4-BE49-F238E27FC236}">
                <a16:creationId xmlns:a16="http://schemas.microsoft.com/office/drawing/2014/main" id="{482F5860-80B7-1484-7746-7F48DB0BF265}"/>
              </a:ext>
            </a:extLst>
          </p:cNvPr>
          <p:cNvSpPr>
            <a:spLocks noGrp="1" noChangeArrowheads="1"/>
          </p:cNvSpPr>
          <p:nvPr>
            <p:ph type="title"/>
          </p:nvPr>
        </p:nvSpPr>
        <p:spPr/>
        <p:txBody>
          <a:bodyPr/>
          <a:lstStyle/>
          <a:p>
            <a:pPr eaLnBrk="1" hangingPunct="1"/>
            <a:r>
              <a:rPr lang="en-US" altLang="en-US" sz="4000" dirty="0">
                <a:ea typeface="ＭＳ Ｐゴシック" panose="020B0600070205080204" pitchFamily="34" charset="-128"/>
              </a:rPr>
              <a:t>Countable compactness of crossing numbers on </a:t>
            </a:r>
            <a:r>
              <a:rPr lang="en-US" sz="4000" dirty="0"/>
              <a:t>surfaces</a:t>
            </a:r>
            <a:br>
              <a:rPr lang="en-US" dirty="0"/>
            </a:br>
            <a:endParaRPr lang="en-US" altLang="en-US" dirty="0">
              <a:ea typeface="ＭＳ Ｐゴシック" panose="020B0600070205080204" pitchFamily="34" charset="-128"/>
            </a:endParaRPr>
          </a:p>
        </p:txBody>
      </p:sp>
      <p:sp>
        <p:nvSpPr>
          <p:cNvPr id="4" name="Content Placeholder 3">
            <a:extLst>
              <a:ext uri="{FF2B5EF4-FFF2-40B4-BE49-F238E27FC236}">
                <a16:creationId xmlns:a16="http://schemas.microsoft.com/office/drawing/2014/main" id="{D7A6F10D-52F6-256A-2527-DDBFE7BBC0A9}"/>
              </a:ext>
            </a:extLst>
          </p:cNvPr>
          <p:cNvSpPr>
            <a:spLocks noGrp="1"/>
          </p:cNvSpPr>
          <p:nvPr>
            <p:ph idx="1"/>
          </p:nvPr>
        </p:nvSpPr>
        <p:spPr>
          <a:xfrm>
            <a:off x="1173163" y="1600200"/>
            <a:ext cx="7772400" cy="4114800"/>
          </a:xfrm>
        </p:spPr>
        <p:txBody>
          <a:bodyPr/>
          <a:lstStyle/>
          <a:p>
            <a:r>
              <a:rPr lang="en-US" altLang="en-US" sz="2400" dirty="0">
                <a:ea typeface="ＭＳ Ｐゴシック" panose="020B0600070205080204" pitchFamily="34" charset="-128"/>
              </a:rPr>
              <a:t>2025: </a:t>
            </a:r>
            <a:r>
              <a:rPr lang="en-US" altLang="en-US" sz="2400" dirty="0">
                <a:solidFill>
                  <a:srgbClr val="002060"/>
                </a:solidFill>
                <a:ea typeface="ＭＳ Ｐゴシック" panose="020B0600070205080204" pitchFamily="34" charset="-128"/>
              </a:rPr>
              <a:t>[Georgakopoulos] </a:t>
            </a:r>
            <a:r>
              <a:rPr lang="en-US" altLang="en-US" sz="2400" dirty="0">
                <a:ea typeface="ＭＳ Ｐゴシック" panose="020B0600070205080204" pitchFamily="34" charset="-128"/>
              </a:rPr>
              <a:t>Let </a:t>
            </a:r>
            <a:r>
              <a:rPr lang="en-US" altLang="en-US" sz="2400" i="1" dirty="0">
                <a:latin typeface="+mj-lt"/>
                <a:ea typeface="ＭＳ Ｐゴシック" panose="020B0600070205080204" pitchFamily="34" charset="-128"/>
              </a:rPr>
              <a:t>S</a:t>
            </a:r>
            <a:r>
              <a:rPr lang="en-US" altLang="en-US" sz="2400" dirty="0">
                <a:solidFill>
                  <a:srgbClr val="002060"/>
                </a:solidFill>
                <a:ea typeface="ＭＳ Ｐゴシック" panose="020B0600070205080204" pitchFamily="34" charset="-128"/>
              </a:rPr>
              <a:t> </a:t>
            </a:r>
            <a:r>
              <a:rPr lang="en-US" altLang="en-US" sz="2400" dirty="0">
                <a:ea typeface="ＭＳ Ｐゴシック" panose="020B0600070205080204" pitchFamily="34" charset="-128"/>
              </a:rPr>
              <a:t>be a compact orientable surface. A  countable graph has an embedding in </a:t>
            </a:r>
            <a:r>
              <a:rPr lang="en-US" altLang="en-US" sz="2400" i="1" dirty="0">
                <a:latin typeface="+mj-lt"/>
                <a:ea typeface="ＭＳ Ｐゴシック" panose="020B0600070205080204" pitchFamily="34" charset="-128"/>
              </a:rPr>
              <a:t>S</a:t>
            </a:r>
            <a:r>
              <a:rPr lang="en-US" altLang="en-US" sz="2400" i="1" dirty="0">
                <a:ea typeface="ＭＳ Ｐゴシック" panose="020B0600070205080204" pitchFamily="34" charset="-128"/>
              </a:rPr>
              <a:t> </a:t>
            </a:r>
            <a:r>
              <a:rPr lang="en-US" altLang="en-US" sz="2400" dirty="0" err="1">
                <a:ea typeface="ＭＳ Ｐゴシック" panose="020B0600070205080204" pitchFamily="34" charset="-128"/>
              </a:rPr>
              <a:t>iff</a:t>
            </a:r>
            <a:r>
              <a:rPr lang="en-US" altLang="en-US" sz="2400" dirty="0">
                <a:ea typeface="ＭＳ Ｐゴシック" panose="020B0600070205080204" pitchFamily="34" charset="-128"/>
              </a:rPr>
              <a:t> all of its finite subgraphs have.</a:t>
            </a:r>
          </a:p>
          <a:p>
            <a:r>
              <a:rPr lang="en-US" altLang="en-US" sz="2400" dirty="0">
                <a:ea typeface="ＭＳ Ｐゴシック" panose="020B0600070205080204" pitchFamily="34" charset="-128"/>
              </a:rPr>
              <a:t>Theorem. Let </a:t>
            </a:r>
            <a:r>
              <a:rPr lang="en-US" altLang="en-US" sz="2400" i="1" dirty="0">
                <a:ea typeface="ＭＳ Ｐゴシック" panose="020B0600070205080204" pitchFamily="34" charset="-128"/>
              </a:rPr>
              <a:t>S</a:t>
            </a:r>
            <a:r>
              <a:rPr lang="en-US" altLang="en-US" sz="2400" dirty="0">
                <a:solidFill>
                  <a:srgbClr val="002060"/>
                </a:solidFill>
                <a:ea typeface="ＭＳ Ｐゴシック" panose="020B0600070205080204" pitchFamily="34" charset="-128"/>
              </a:rPr>
              <a:t> </a:t>
            </a:r>
            <a:r>
              <a:rPr lang="en-US" altLang="en-US" sz="2400" dirty="0">
                <a:ea typeface="ＭＳ Ｐゴシック" panose="020B0600070205080204" pitchFamily="34" charset="-128"/>
              </a:rPr>
              <a:t>be a compact surface and </a:t>
            </a:r>
            <a:r>
              <a:rPr lang="en-US" altLang="en-US" sz="2400" i="1" dirty="0">
                <a:latin typeface="+mj-lt"/>
                <a:ea typeface="ＭＳ Ｐゴシック" panose="020B0600070205080204" pitchFamily="34" charset="-128"/>
              </a:rPr>
              <a:t>k</a:t>
            </a:r>
            <a:r>
              <a:rPr lang="en-US" altLang="en-US" sz="2400" dirty="0">
                <a:ea typeface="ＭＳ Ｐゴシック" panose="020B0600070205080204" pitchFamily="34" charset="-128"/>
              </a:rPr>
              <a:t> a natural number. A connected countable multigraph can be drawn with at most </a:t>
            </a:r>
            <a:r>
              <a:rPr lang="en-US" altLang="en-US" sz="2400" i="1" dirty="0">
                <a:ea typeface="ＭＳ Ｐゴシック" panose="020B0600070205080204" pitchFamily="34" charset="-128"/>
              </a:rPr>
              <a:t>k </a:t>
            </a:r>
            <a:r>
              <a:rPr lang="en-US" altLang="en-US" sz="2400" dirty="0">
                <a:ea typeface="ＭＳ Ｐゴシック" panose="020B0600070205080204" pitchFamily="34" charset="-128"/>
              </a:rPr>
              <a:t>crossings on </a:t>
            </a:r>
            <a:r>
              <a:rPr lang="en-US" altLang="en-US" sz="2400" i="1" dirty="0">
                <a:ea typeface="ＭＳ Ｐゴシック" panose="020B0600070205080204" pitchFamily="34" charset="-128"/>
              </a:rPr>
              <a:t>S</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iff</a:t>
            </a:r>
            <a:r>
              <a:rPr lang="en-US" altLang="en-US" sz="2400" dirty="0">
                <a:ea typeface="ＭＳ Ｐゴシック" panose="020B0600070205080204" pitchFamily="34" charset="-128"/>
              </a:rPr>
              <a:t>  all of its finite </a:t>
            </a:r>
            <a:r>
              <a:rPr lang="en-US" altLang="en-US" sz="2400" dirty="0" err="1">
                <a:ea typeface="ＭＳ Ｐゴシック" panose="020B0600070205080204" pitchFamily="34" charset="-128"/>
              </a:rPr>
              <a:t>submultigraphs</a:t>
            </a:r>
            <a:r>
              <a:rPr lang="en-US" altLang="en-US" sz="2400" dirty="0">
                <a:ea typeface="ＭＳ Ｐゴシック" panose="020B0600070205080204" pitchFamily="34" charset="-128"/>
              </a:rPr>
              <a:t> can be drawn with at most </a:t>
            </a:r>
            <a:r>
              <a:rPr lang="en-US" altLang="en-US" sz="2400" i="1" dirty="0">
                <a:ea typeface="ＭＳ Ｐゴシック" panose="020B0600070205080204" pitchFamily="34" charset="-128"/>
              </a:rPr>
              <a:t>k </a:t>
            </a:r>
            <a:r>
              <a:rPr lang="en-US" altLang="en-US" sz="2400" dirty="0">
                <a:ea typeface="ＭＳ Ｐゴシック" panose="020B0600070205080204" pitchFamily="34" charset="-128"/>
              </a:rPr>
              <a:t>crossings on </a:t>
            </a:r>
            <a:r>
              <a:rPr lang="en-US" altLang="en-US" sz="2400" i="1" dirty="0">
                <a:ea typeface="ＭＳ Ｐゴシック" panose="020B0600070205080204" pitchFamily="34" charset="-128"/>
              </a:rPr>
              <a:t>S</a:t>
            </a:r>
            <a:r>
              <a:rPr lang="en-US" altLang="en-US" sz="2400" dirty="0">
                <a:ea typeface="ＭＳ Ｐゴシック" panose="020B0600070205080204" pitchFamily="34" charset="-128"/>
              </a:rPr>
              <a:t>. (connectedness is only needed for non-orientable surfaces)</a:t>
            </a:r>
          </a:p>
        </p:txBody>
      </p:sp>
    </p:spTree>
    <p:extLst>
      <p:ext uri="{BB962C8B-B14F-4D97-AF65-F5344CB8AC3E}">
        <p14:creationId xmlns:p14="http://schemas.microsoft.com/office/powerpoint/2010/main" val="135420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9145D-E9E1-A495-E593-5F19439F26CE}"/>
            </a:ext>
          </a:extLst>
        </p:cNvPr>
        <p:cNvGrpSpPr/>
        <p:nvPr/>
      </p:nvGrpSpPr>
      <p:grpSpPr>
        <a:xfrm>
          <a:off x="0" y="0"/>
          <a:ext cx="0" cy="0"/>
          <a:chOff x="0" y="0"/>
          <a:chExt cx="0" cy="0"/>
        </a:xfrm>
      </p:grpSpPr>
      <p:sp>
        <p:nvSpPr>
          <p:cNvPr id="23555" name="Rectangle 2">
            <a:extLst>
              <a:ext uri="{FF2B5EF4-FFF2-40B4-BE49-F238E27FC236}">
                <a16:creationId xmlns:a16="http://schemas.microsoft.com/office/drawing/2014/main" id="{EDEEDFC4-C1D2-2A20-0E4A-34E939DD4A36}"/>
              </a:ext>
            </a:extLst>
          </p:cNvPr>
          <p:cNvSpPr>
            <a:spLocks noGrp="1" noChangeArrowheads="1"/>
          </p:cNvSpPr>
          <p:nvPr>
            <p:ph type="title"/>
          </p:nvPr>
        </p:nvSpPr>
        <p:spPr/>
        <p:txBody>
          <a:bodyPr/>
          <a:lstStyle/>
          <a:p>
            <a:pPr eaLnBrk="1" hangingPunct="1"/>
            <a:r>
              <a:rPr lang="en-US" sz="4000" dirty="0"/>
              <a:t>Wagner type theorems for surfaces</a:t>
            </a:r>
            <a:br>
              <a:rPr lang="en-US" dirty="0"/>
            </a:br>
            <a:endParaRPr lang="en-US" altLang="en-US" dirty="0">
              <a:ea typeface="ＭＳ Ｐゴシック" panose="020B0600070205080204" pitchFamily="34" charset="-128"/>
            </a:endParaRPr>
          </a:p>
        </p:txBody>
      </p:sp>
      <p:sp>
        <p:nvSpPr>
          <p:cNvPr id="4" name="Content Placeholder 3">
            <a:extLst>
              <a:ext uri="{FF2B5EF4-FFF2-40B4-BE49-F238E27FC236}">
                <a16:creationId xmlns:a16="http://schemas.microsoft.com/office/drawing/2014/main" id="{428CA03A-6392-3877-1B98-2935AF5F7C66}"/>
              </a:ext>
            </a:extLst>
          </p:cNvPr>
          <p:cNvSpPr>
            <a:spLocks noGrp="1"/>
          </p:cNvSpPr>
          <p:nvPr>
            <p:ph idx="1"/>
          </p:nvPr>
        </p:nvSpPr>
        <p:spPr>
          <a:xfrm>
            <a:off x="1173163" y="1600200"/>
            <a:ext cx="7772400" cy="4114800"/>
          </a:xfrm>
        </p:spPr>
        <p:txBody>
          <a:bodyPr/>
          <a:lstStyle/>
          <a:p>
            <a:r>
              <a:rPr lang="en-US" altLang="en-US" sz="2400" dirty="0">
                <a:ea typeface="ＭＳ Ｐゴシック" panose="020B0600070205080204" pitchFamily="34" charset="-128"/>
              </a:rPr>
              <a:t>Robertson-Seymour theory implies that finite graphs embeddable into a fixed compact surface have excluded topological minor characterization. </a:t>
            </a:r>
            <a:endParaRPr lang="en-US" sz="2400" dirty="0"/>
          </a:p>
          <a:p>
            <a:r>
              <a:rPr lang="en-US" altLang="en-US" sz="2400" dirty="0">
                <a:ea typeface="ＭＳ Ｐゴシック" panose="020B0600070205080204" pitchFamily="34" charset="-128"/>
              </a:rPr>
              <a:t>2025: </a:t>
            </a:r>
            <a:r>
              <a:rPr lang="en-US" altLang="en-US" sz="2400" dirty="0">
                <a:solidFill>
                  <a:srgbClr val="002060"/>
                </a:solidFill>
                <a:ea typeface="ＭＳ Ｐゴシック" panose="020B0600070205080204" pitchFamily="34" charset="-128"/>
              </a:rPr>
              <a:t>[Georgakopoulos] </a:t>
            </a:r>
            <a:r>
              <a:rPr lang="en-US" altLang="en-US" sz="2400" dirty="0">
                <a:ea typeface="ＭＳ Ｐゴシック" panose="020B0600070205080204" pitchFamily="34" charset="-128"/>
              </a:rPr>
              <a:t>Let </a:t>
            </a:r>
            <a:r>
              <a:rPr lang="en-US" altLang="en-US" sz="2400" i="1" dirty="0">
                <a:latin typeface="+mj-lt"/>
                <a:ea typeface="ＭＳ Ｐゴシック" panose="020B0600070205080204" pitchFamily="34" charset="-128"/>
              </a:rPr>
              <a:t>S</a:t>
            </a:r>
            <a:r>
              <a:rPr lang="en-US" altLang="en-US" sz="2400" dirty="0">
                <a:solidFill>
                  <a:srgbClr val="002060"/>
                </a:solidFill>
                <a:ea typeface="ＭＳ Ｐゴシック" panose="020B0600070205080204" pitchFamily="34" charset="-128"/>
              </a:rPr>
              <a:t> </a:t>
            </a:r>
            <a:r>
              <a:rPr lang="en-US" altLang="en-US" sz="2400" dirty="0">
                <a:ea typeface="ＭＳ Ｐゴシック" panose="020B0600070205080204" pitchFamily="34" charset="-128"/>
              </a:rPr>
              <a:t>be a compact orientable surface. </a:t>
            </a:r>
            <a:r>
              <a:rPr lang="en-US" altLang="en-US" sz="2400">
                <a:ea typeface="ＭＳ Ｐゴシック" panose="020B0600070205080204" pitchFamily="34" charset="-128"/>
              </a:rPr>
              <a:t>A  </a:t>
            </a:r>
            <a:r>
              <a:rPr lang="en-US" altLang="en-US" sz="2400" dirty="0">
                <a:ea typeface="ＭＳ Ｐゴシック" panose="020B0600070205080204" pitchFamily="34" charset="-128"/>
              </a:rPr>
              <a:t>countable graph has an embedding in </a:t>
            </a:r>
            <a:r>
              <a:rPr lang="en-US" altLang="en-US" sz="2400" i="1" dirty="0">
                <a:latin typeface="+mj-lt"/>
                <a:ea typeface="ＭＳ Ｐゴシック" panose="020B0600070205080204" pitchFamily="34" charset="-128"/>
              </a:rPr>
              <a:t>S</a:t>
            </a:r>
            <a:r>
              <a:rPr lang="en-US" altLang="en-US" sz="2400" i="1" dirty="0">
                <a:ea typeface="ＭＳ Ｐゴシック" panose="020B0600070205080204" pitchFamily="34" charset="-128"/>
              </a:rPr>
              <a:t> </a:t>
            </a:r>
            <a:r>
              <a:rPr lang="en-US" altLang="en-US" sz="2400" dirty="0" err="1">
                <a:ea typeface="ＭＳ Ｐゴシック" panose="020B0600070205080204" pitchFamily="34" charset="-128"/>
              </a:rPr>
              <a:t>iff</a:t>
            </a:r>
            <a:r>
              <a:rPr lang="en-US" altLang="en-US" sz="2400" dirty="0">
                <a:ea typeface="ＭＳ Ｐゴシック" panose="020B0600070205080204" pitchFamily="34" charset="-128"/>
              </a:rPr>
              <a:t> all of its finite subgraphs have.</a:t>
            </a:r>
          </a:p>
          <a:p>
            <a:r>
              <a:rPr lang="en-US" altLang="en-US" sz="2400" dirty="0">
                <a:ea typeface="ＭＳ Ｐゴシック" panose="020B0600070205080204" pitchFamily="34" charset="-128"/>
              </a:rPr>
              <a:t>Theorem. A connected multigraph has an embedding on a compact orientable surface if and only if it has at most continuum many edges and vertices, has countably many vertices of degree at least three, and all of its finite </a:t>
            </a:r>
            <a:r>
              <a:rPr lang="en-US" altLang="en-US" sz="2400" dirty="0" err="1">
                <a:ea typeface="ＭＳ Ｐゴシック" panose="020B0600070205080204" pitchFamily="34" charset="-128"/>
              </a:rPr>
              <a:t>submultigraphs</a:t>
            </a:r>
            <a:r>
              <a:rPr lang="en-US" altLang="en-US" sz="2400" dirty="0">
                <a:ea typeface="ＭＳ Ｐゴシック" panose="020B0600070205080204" pitchFamily="34" charset="-128"/>
              </a:rPr>
              <a:t> have an embedding in the surface. (Last condition can be reformulated in terms of excluded topological minors.)</a:t>
            </a:r>
          </a:p>
        </p:txBody>
      </p:sp>
    </p:spTree>
    <p:extLst>
      <p:ext uri="{BB962C8B-B14F-4D97-AF65-F5344CB8AC3E}">
        <p14:creationId xmlns:p14="http://schemas.microsoft.com/office/powerpoint/2010/main" val="57853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FAF27-8AAB-574E-2FC3-91DA60B71D53}"/>
            </a:ext>
          </a:extLst>
        </p:cNvPr>
        <p:cNvGrpSpPr/>
        <p:nvPr/>
      </p:nvGrpSpPr>
      <p:grpSpPr>
        <a:xfrm>
          <a:off x="0" y="0"/>
          <a:ext cx="0" cy="0"/>
          <a:chOff x="0" y="0"/>
          <a:chExt cx="0" cy="0"/>
        </a:xfrm>
      </p:grpSpPr>
      <p:sp>
        <p:nvSpPr>
          <p:cNvPr id="65539" name="Rectangle 2">
            <a:extLst>
              <a:ext uri="{FF2B5EF4-FFF2-40B4-BE49-F238E27FC236}">
                <a16:creationId xmlns:a16="http://schemas.microsoft.com/office/drawing/2014/main" id="{13088954-414D-8C8C-87A5-FBE7CEE8F477}"/>
              </a:ext>
            </a:extLst>
          </p:cNvPr>
          <p:cNvSpPr>
            <a:spLocks noGrp="1" noChangeArrowheads="1"/>
          </p:cNvSpPr>
          <p:nvPr>
            <p:ph type="title"/>
          </p:nvPr>
        </p:nvSpPr>
        <p:spPr>
          <a:xfrm>
            <a:off x="1066800" y="457200"/>
            <a:ext cx="7878763" cy="1143000"/>
          </a:xfrm>
        </p:spPr>
        <p:txBody>
          <a:bodyPr/>
          <a:lstStyle/>
          <a:p>
            <a:pPr eaLnBrk="1" hangingPunct="1"/>
            <a:r>
              <a:rPr lang="en-US" dirty="0"/>
              <a:t>Three new concepts of crossing numbers for plane drawings of infinite graphs</a:t>
            </a:r>
            <a:endParaRPr lang="en-US" altLang="en-US" dirty="0">
              <a:ea typeface="ＭＳ Ｐゴシック" panose="020B0600070205080204" pitchFamily="34" charset="-128"/>
            </a:endParaRPr>
          </a:p>
        </p:txBody>
      </p:sp>
      <p:sp>
        <p:nvSpPr>
          <p:cNvPr id="12291" name="Rectangle 3">
            <a:extLst>
              <a:ext uri="{FF2B5EF4-FFF2-40B4-BE49-F238E27FC236}">
                <a16:creationId xmlns:a16="http://schemas.microsoft.com/office/drawing/2014/main" id="{7D3F5BA5-EC84-7F69-5363-C19024114B4F}"/>
              </a:ext>
            </a:extLst>
          </p:cNvPr>
          <p:cNvSpPr>
            <a:spLocks noGrp="1" noChangeArrowheads="1"/>
          </p:cNvSpPr>
          <p:nvPr>
            <p:ph type="body" idx="1"/>
          </p:nvPr>
        </p:nvSpPr>
        <p:spPr>
          <a:xfrm>
            <a:off x="1173163" y="2057400"/>
            <a:ext cx="7772400" cy="3962400"/>
          </a:xfrm>
        </p:spPr>
        <p:txBody>
          <a:bodyPr/>
          <a:lstStyle/>
          <a:p>
            <a:pPr eaLnBrk="1" hangingPunct="1"/>
            <a:r>
              <a:rPr lang="en-US" altLang="en-US" sz="2400" dirty="0" err="1">
                <a:latin typeface="+mj-lt"/>
                <a:ea typeface="ＭＳ Ｐゴシック" panose="020B0600070205080204" pitchFamily="34" charset="-128"/>
              </a:rPr>
              <a:t>cr</a:t>
            </a:r>
            <a:r>
              <a:rPr lang="en-US" altLang="en-US" sz="2400" baseline="-25000" dirty="0" err="1">
                <a:latin typeface="+mj-lt"/>
                <a:ea typeface="ＭＳ Ｐゴシック" panose="020B0600070205080204" pitchFamily="34" charset="-128"/>
              </a:rPr>
              <a:t>VAP</a:t>
            </a: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cr</a:t>
            </a:r>
            <a:r>
              <a:rPr lang="en-US" altLang="en-US" sz="2400" baseline="-25000" dirty="0" err="1">
                <a:ea typeface="ＭＳ Ｐゴシック" panose="020B0600070205080204" pitchFamily="34" charset="-128"/>
              </a:rPr>
              <a:t>EAP</a:t>
            </a:r>
            <a:r>
              <a:rPr lang="en-US" altLang="en-US" sz="2400" baseline="-25000" dirty="0">
                <a:ea typeface="ＭＳ Ｐゴシック" panose="020B0600070205080204" pitchFamily="34" charset="-128"/>
              </a:rPr>
              <a:t>          </a:t>
            </a:r>
            <a:r>
              <a:rPr lang="en-US" altLang="en-US" sz="2400" dirty="0" err="1">
                <a:ea typeface="ＭＳ Ｐゴシック" panose="020B0600070205080204" pitchFamily="34" charset="-128"/>
              </a:rPr>
              <a:t>cr</a:t>
            </a:r>
            <a:r>
              <a:rPr lang="en-US" altLang="en-US" sz="2400" baseline="-25000" dirty="0" err="1">
                <a:ea typeface="ＭＳ Ｐゴシック" panose="020B0600070205080204" pitchFamily="34" charset="-128"/>
              </a:rPr>
              <a:t>CAP</a:t>
            </a:r>
            <a:r>
              <a:rPr lang="en-US" altLang="en-US" sz="2400" baseline="-25000" dirty="0">
                <a:ea typeface="ＭＳ Ｐゴシック" panose="020B0600070205080204" pitchFamily="34" charset="-128"/>
              </a:rPr>
              <a:t>   </a:t>
            </a:r>
            <a:r>
              <a:rPr lang="en-US" altLang="en-US" sz="2400" dirty="0">
                <a:ea typeface="ＭＳ Ｐゴシック" panose="020B0600070205080204" pitchFamily="34" charset="-128"/>
              </a:rPr>
              <a:t>where vertex/edge/crossing point accumulation is forbidden in the drawing</a:t>
            </a:r>
            <a:endParaRPr lang="en-US" altLang="en-US" sz="2400" baseline="-25000" dirty="0">
              <a:ea typeface="ＭＳ Ｐゴシック" panose="020B0600070205080204" pitchFamily="34" charset="-128"/>
            </a:endParaRPr>
          </a:p>
          <a:p>
            <a:pPr eaLnBrk="1" hangingPunct="1"/>
            <a:r>
              <a:rPr lang="en-US" altLang="en-US" sz="2400" dirty="0">
                <a:ea typeface="ＭＳ Ｐゴシック" panose="020B0600070205080204" pitchFamily="34" charset="-128"/>
              </a:rPr>
              <a:t>These are not always well-defined</a:t>
            </a:r>
          </a:p>
          <a:p>
            <a:pPr eaLnBrk="1" hangingPunct="1"/>
            <a:r>
              <a:rPr lang="en-US" altLang="en-US" sz="2400" dirty="0">
                <a:ea typeface="ＭＳ Ｐゴシック" panose="020B0600070205080204" pitchFamily="34" charset="-128"/>
              </a:rPr>
              <a:t>Theorem. These 3 new crossing number concepts are distinct from each other and from </a:t>
            </a:r>
            <a:r>
              <a:rPr lang="en-US" altLang="en-US" sz="2400" dirty="0" err="1">
                <a:ea typeface="ＭＳ Ｐゴシック" panose="020B0600070205080204" pitchFamily="34" charset="-128"/>
              </a:rPr>
              <a:t>cr</a:t>
            </a:r>
            <a:endParaRPr lang="en-US" altLang="en-US" sz="2400" dirty="0">
              <a:ea typeface="ＭＳ Ｐゴシック" panose="020B0600070205080204" pitchFamily="34" charset="-128"/>
            </a:endParaRPr>
          </a:p>
          <a:p>
            <a:pPr eaLnBrk="1" hangingPunct="1"/>
            <a:r>
              <a:rPr lang="en-US" altLang="en-US" sz="2400" dirty="0">
                <a:ea typeface="ＭＳ Ｐゴシック" panose="020B0600070205080204" pitchFamily="34" charset="-128"/>
              </a:rPr>
              <a:t>Theorem. If two of these crossing numbers are defined, then the respective inequality of this chain holds for them:</a:t>
            </a:r>
            <a:br>
              <a:rPr lang="en-US" altLang="en-US" sz="2400" dirty="0">
                <a:ea typeface="ＭＳ Ｐゴシック" panose="020B0600070205080204" pitchFamily="34" charset="-128"/>
              </a:rPr>
            </a:br>
            <a:r>
              <a:rPr lang="en-US" altLang="en-US" sz="2400" dirty="0">
                <a:ea typeface="ＭＳ Ｐゴシック" panose="020B0600070205080204" pitchFamily="34" charset="-128"/>
              </a:rPr>
              <a:t>	</a:t>
            </a:r>
            <a:r>
              <a:rPr lang="en-US" altLang="en-US" sz="2400" dirty="0" err="1">
                <a:ea typeface="ＭＳ Ｐゴシック" panose="020B0600070205080204" pitchFamily="34" charset="-128"/>
              </a:rPr>
              <a:t>cr</a:t>
            </a:r>
            <a:r>
              <a:rPr lang="en-US" altLang="en-US" sz="2400" dirty="0">
                <a:ea typeface="ＭＳ Ｐゴシック" panose="020B0600070205080204" pitchFamily="34" charset="-128"/>
              </a:rPr>
              <a:t>(</a:t>
            </a:r>
            <a:r>
              <a:rPr lang="en-US" altLang="en-US" sz="2400" i="1" dirty="0">
                <a:latin typeface="+mj-lt"/>
                <a:ea typeface="ＭＳ Ｐゴシック" panose="020B0600070205080204" pitchFamily="34" charset="-128"/>
              </a:rPr>
              <a:t>G</a:t>
            </a:r>
            <a:r>
              <a:rPr lang="en-US" altLang="en-US" sz="2400" dirty="0">
                <a:ea typeface="ＭＳ Ｐゴシック" panose="020B0600070205080204" pitchFamily="34" charset="-128"/>
              </a:rPr>
              <a:t>) ≦</a:t>
            </a:r>
            <a:r>
              <a:rPr lang="en-US" altLang="en-US" sz="2400" baseline="-25000" dirty="0">
                <a:ea typeface="ＭＳ Ｐゴシック" panose="020B0600070205080204" pitchFamily="34" charset="-128"/>
              </a:rPr>
              <a:t>   </a:t>
            </a:r>
            <a:r>
              <a:rPr lang="en-US" altLang="en-US" sz="2400" dirty="0" err="1">
                <a:ea typeface="ＭＳ Ｐゴシック" panose="020B0600070205080204" pitchFamily="34" charset="-128"/>
              </a:rPr>
              <a:t>cr</a:t>
            </a:r>
            <a:r>
              <a:rPr lang="en-US" altLang="en-US" sz="2400" baseline="-25000" dirty="0" err="1">
                <a:ea typeface="ＭＳ Ｐゴシック" panose="020B0600070205080204" pitchFamily="34" charset="-128"/>
              </a:rPr>
              <a:t>CAP</a:t>
            </a:r>
            <a:r>
              <a:rPr lang="en-US" altLang="en-US" sz="2400" dirty="0">
                <a:ea typeface="ＭＳ Ｐゴシック" panose="020B0600070205080204" pitchFamily="34" charset="-128"/>
              </a:rPr>
              <a:t>(</a:t>
            </a:r>
            <a:r>
              <a:rPr lang="en-US" altLang="en-US" sz="2400" i="1" dirty="0">
                <a:ea typeface="ＭＳ Ｐゴシック" panose="020B0600070205080204" pitchFamily="34" charset="-128"/>
              </a:rPr>
              <a:t>G</a:t>
            </a:r>
            <a:r>
              <a:rPr lang="en-US" altLang="en-US" sz="2400" dirty="0">
                <a:ea typeface="ＭＳ Ｐゴシック" panose="020B0600070205080204" pitchFamily="34" charset="-128"/>
              </a:rPr>
              <a:t>) ≦  </a:t>
            </a:r>
            <a:r>
              <a:rPr lang="en-US" altLang="en-US" sz="2400" dirty="0" err="1">
                <a:ea typeface="ＭＳ Ｐゴシック" panose="020B0600070205080204" pitchFamily="34" charset="-128"/>
              </a:rPr>
              <a:t>cr</a:t>
            </a:r>
            <a:r>
              <a:rPr lang="en-US" altLang="en-US" sz="2400" baseline="-25000" dirty="0" err="1">
                <a:ea typeface="ＭＳ Ｐゴシック" panose="020B0600070205080204" pitchFamily="34" charset="-128"/>
              </a:rPr>
              <a:t>VAP</a:t>
            </a:r>
            <a:r>
              <a:rPr lang="en-US" altLang="en-US" sz="2400" dirty="0">
                <a:ea typeface="ＭＳ Ｐゴシック" panose="020B0600070205080204" pitchFamily="34" charset="-128"/>
              </a:rPr>
              <a:t>(</a:t>
            </a:r>
            <a:r>
              <a:rPr lang="en-US" altLang="en-US" sz="2400" i="1" dirty="0">
                <a:ea typeface="ＭＳ Ｐゴシック" panose="020B0600070205080204" pitchFamily="34" charset="-128"/>
              </a:rPr>
              <a:t>G</a:t>
            </a:r>
            <a:r>
              <a:rPr lang="en-US" altLang="en-US" sz="2400" dirty="0">
                <a:ea typeface="ＭＳ Ｐゴシック" panose="020B0600070205080204" pitchFamily="34" charset="-128"/>
              </a:rPr>
              <a:t>) ≦  </a:t>
            </a:r>
            <a:r>
              <a:rPr lang="en-US" altLang="en-US" sz="2400" dirty="0" err="1">
                <a:ea typeface="ＭＳ Ｐゴシック" panose="020B0600070205080204" pitchFamily="34" charset="-128"/>
              </a:rPr>
              <a:t>cr</a:t>
            </a:r>
            <a:r>
              <a:rPr lang="en-US" altLang="en-US" sz="2400" baseline="-25000" dirty="0" err="1">
                <a:ea typeface="ＭＳ Ｐゴシック" panose="020B0600070205080204" pitchFamily="34" charset="-128"/>
              </a:rPr>
              <a:t>EAP</a:t>
            </a:r>
            <a:r>
              <a:rPr lang="en-US" altLang="en-US" sz="2400" dirty="0">
                <a:ea typeface="ＭＳ Ｐゴシック" panose="020B0600070205080204" pitchFamily="34" charset="-128"/>
              </a:rPr>
              <a:t>(</a:t>
            </a:r>
            <a:r>
              <a:rPr lang="en-US" altLang="en-US" sz="2400" i="1" dirty="0">
                <a:ea typeface="ＭＳ Ｐゴシック" panose="020B0600070205080204" pitchFamily="34" charset="-128"/>
              </a:rPr>
              <a:t>G</a:t>
            </a:r>
            <a:r>
              <a:rPr lang="en-US" altLang="en-US" sz="2400" dirty="0">
                <a:ea typeface="ＭＳ Ｐゴシック" panose="020B0600070205080204" pitchFamily="34" charset="-128"/>
              </a:rPr>
              <a:t>)</a:t>
            </a:r>
          </a:p>
          <a:p>
            <a:pPr eaLnBrk="1" hangingPunct="1"/>
            <a:endParaRPr lang="en-US" altLang="en-US" sz="2400" dirty="0">
              <a:ea typeface="ＭＳ Ｐゴシック" panose="020B0600070205080204" pitchFamily="34" charset="-128"/>
            </a:endParaRPr>
          </a:p>
          <a:p>
            <a:pPr eaLnBrk="1" hangingPunct="1"/>
            <a:endParaRPr lang="en-US" altLang="en-US" sz="2400" dirty="0">
              <a:solidFill>
                <a:srgbClr val="AF1B29"/>
              </a:solidFill>
              <a:ea typeface="ＭＳ Ｐゴシック" panose="020B0600070205080204" pitchFamily="34" charset="-128"/>
            </a:endParaRPr>
          </a:p>
          <a:p>
            <a:pPr eaLnBrk="1" hangingPunct="1"/>
            <a:endParaRPr lang="en-US" altLang="en-US" sz="2400" dirty="0">
              <a:solidFill>
                <a:srgbClr val="AF1B29"/>
              </a:solidFill>
              <a:ea typeface="ＭＳ Ｐゴシック" panose="020B0600070205080204" pitchFamily="34" charset="-128"/>
            </a:endParaRPr>
          </a:p>
          <a:p>
            <a:pPr eaLnBrk="1" hangingPunct="1"/>
            <a:endParaRPr lang="en-US" altLang="en-US" sz="2400" dirty="0">
              <a:solidFill>
                <a:srgbClr val="AF1B29"/>
              </a:solidFill>
              <a:ea typeface="ＭＳ Ｐゴシック" panose="020B0600070205080204" pitchFamily="34" charset="-128"/>
            </a:endParaRPr>
          </a:p>
          <a:p>
            <a:pPr eaLnBrk="1" hangingPunct="1"/>
            <a:endParaRPr lang="en-US" altLang="en-US" sz="2400" dirty="0">
              <a:ea typeface="ＭＳ Ｐゴシック" panose="020B0600070205080204" pitchFamily="34" charset="-128"/>
            </a:endParaRPr>
          </a:p>
        </p:txBody>
      </p:sp>
    </p:spTree>
    <p:extLst>
      <p:ext uri="{BB962C8B-B14F-4D97-AF65-F5344CB8AC3E}">
        <p14:creationId xmlns:p14="http://schemas.microsoft.com/office/powerpoint/2010/main" val="3542893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4" descr="ag00126_">
            <a:extLst>
              <a:ext uri="{FF2B5EF4-FFF2-40B4-BE49-F238E27FC236}">
                <a16:creationId xmlns:a16="http://schemas.microsoft.com/office/drawing/2014/main" id="{B4DE9835-497E-3B9B-D84B-40C8B22E9D2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905000"/>
            <a:ext cx="3048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ad's Tie">
  <a:themeElements>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fontScheme name="Dad's Ti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254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Dad's Tie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Dad's Ti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ad's Tie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Dad's Tie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Dad's Tie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2004:Templates:Presentations:Designs:Dad's Tie</Template>
  <TotalTime>16305</TotalTime>
  <Words>1040</Words>
  <Application>Microsoft Macintosh PowerPoint</Application>
  <PresentationFormat>On-screen Show (4:3)</PresentationFormat>
  <Paragraphs>92</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ＭＳ Ｐゴシック</vt:lpstr>
      <vt:lpstr>Arial</vt:lpstr>
      <vt:lpstr>Cambria Math</vt:lpstr>
      <vt:lpstr>Times New Roman</vt:lpstr>
      <vt:lpstr>Wingdings</vt:lpstr>
      <vt:lpstr>Dad's Tie</vt:lpstr>
      <vt:lpstr>Crossing numbers of infinite graphs   Szeged, 2026</vt:lpstr>
      <vt:lpstr>Infinite planar graphs</vt:lpstr>
      <vt:lpstr>Drawing infinite planar graphs</vt:lpstr>
      <vt:lpstr>Avoiding accumulation points in drawings of infinite planar graphs</vt:lpstr>
      <vt:lpstr>Infinite outerplanar graphs</vt:lpstr>
      <vt:lpstr>Graphs with k-page drawings</vt:lpstr>
      <vt:lpstr>New results on crossing numbers</vt:lpstr>
      <vt:lpstr>Countable compactness of planar crossing numbers  </vt:lpstr>
      <vt:lpstr>Countable compactness of book crossing numbers  </vt:lpstr>
      <vt:lpstr>Wagner type theorems for books  </vt:lpstr>
      <vt:lpstr>Countable compactness of crossing numbers on surfaces </vt:lpstr>
      <vt:lpstr>Wagner type theorems for surfaces </vt:lpstr>
      <vt:lpstr>Three new concepts of crossing numbers for plane drawings of infinite graphs</vt:lpstr>
      <vt:lpstr>PowerPoint Presentation</vt:lpstr>
    </vt:vector>
  </TitlesOfParts>
  <Company>Math Dept.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Phylogenetic and classical combinatorics</dc:title>
  <dc:creator>Math Dept.</dc:creator>
  <cp:lastModifiedBy>Czabarka, Eva</cp:lastModifiedBy>
  <cp:revision>294</cp:revision>
  <cp:lastPrinted>2009-01-17T20:26:17Z</cp:lastPrinted>
  <dcterms:created xsi:type="dcterms:W3CDTF">2011-03-04T07:25:11Z</dcterms:created>
  <dcterms:modified xsi:type="dcterms:W3CDTF">2026-05-17T12:32:33Z</dcterms:modified>
</cp:coreProperties>
</file>